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9" r:id="rId10"/>
    <p:sldId id="270" r:id="rId11"/>
    <p:sldId id="271" r:id="rId12"/>
    <p:sldId id="268" r:id="rId13"/>
    <p:sldId id="262" r:id="rId14"/>
    <p:sldId id="264" r:id="rId15"/>
    <p:sldId id="26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0AA7F-B1E5-4929-9E21-A92316BDDFC7}" v="39" dt="2021-06-21T10:04:36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Chernin" userId="2175c096-7647-46e3-aca9-8658b8831cd9" providerId="ADAL" clId="{8BD103C2-936C-4825-BEF0-BCB0E664222F}"/>
    <pc:docChg chg="undo custSel addSld modSld">
      <pc:chgData name="Igor Chernin" userId="2175c096-7647-46e3-aca9-8658b8831cd9" providerId="ADAL" clId="{8BD103C2-936C-4825-BEF0-BCB0E664222F}" dt="2021-06-17T12:03:53.856" v="544"/>
      <pc:docMkLst>
        <pc:docMk/>
      </pc:docMkLst>
      <pc:sldChg chg="addSp modSp new mod modTransition setBg">
        <pc:chgData name="Igor Chernin" userId="2175c096-7647-46e3-aca9-8658b8831cd9" providerId="ADAL" clId="{8BD103C2-936C-4825-BEF0-BCB0E664222F}" dt="2021-06-17T12:03:53.856" v="544"/>
        <pc:sldMkLst>
          <pc:docMk/>
          <pc:sldMk cId="1567166795" sldId="256"/>
        </pc:sldMkLst>
        <pc:spChg chg="mod">
          <ac:chgData name="Igor Chernin" userId="2175c096-7647-46e3-aca9-8658b8831cd9" providerId="ADAL" clId="{8BD103C2-936C-4825-BEF0-BCB0E664222F}" dt="2021-06-17T09:20:54.509" v="229" actId="26606"/>
          <ac:spMkLst>
            <pc:docMk/>
            <pc:sldMk cId="1567166795" sldId="256"/>
            <ac:spMk id="2" creationId="{1B8C8B4A-213B-473A-910E-6C62A2F2A19B}"/>
          </ac:spMkLst>
        </pc:spChg>
        <pc:spChg chg="mod">
          <ac:chgData name="Igor Chernin" userId="2175c096-7647-46e3-aca9-8658b8831cd9" providerId="ADAL" clId="{8BD103C2-936C-4825-BEF0-BCB0E664222F}" dt="2021-06-17T09:20:54.509" v="229" actId="26606"/>
          <ac:spMkLst>
            <pc:docMk/>
            <pc:sldMk cId="1567166795" sldId="256"/>
            <ac:spMk id="3" creationId="{AE83F6F5-A890-4269-BADB-BD26F91A6E5D}"/>
          </ac:spMkLst>
        </pc:spChg>
        <pc:spChg chg="add">
          <ac:chgData name="Igor Chernin" userId="2175c096-7647-46e3-aca9-8658b8831cd9" providerId="ADAL" clId="{8BD103C2-936C-4825-BEF0-BCB0E664222F}" dt="2021-06-17T09:20:54.509" v="229" actId="26606"/>
          <ac:spMkLst>
            <pc:docMk/>
            <pc:sldMk cId="1567166795" sldId="256"/>
            <ac:spMk id="71" creationId="{86295E7F-EA66-480B-B001-C8BE7CD61903}"/>
          </ac:spMkLst>
        </pc:spChg>
        <pc:picChg chg="add mod">
          <ac:chgData name="Igor Chernin" userId="2175c096-7647-46e3-aca9-8658b8831cd9" providerId="ADAL" clId="{8BD103C2-936C-4825-BEF0-BCB0E664222F}" dt="2021-06-17T09:20:54.509" v="229" actId="26606"/>
          <ac:picMkLst>
            <pc:docMk/>
            <pc:sldMk cId="1567166795" sldId="256"/>
            <ac:picMk id="1026" creationId="{84EC737B-AC5A-4828-91A4-B0518695E6CF}"/>
          </ac:picMkLst>
        </pc:picChg>
        <pc:cxnChg chg="add">
          <ac:chgData name="Igor Chernin" userId="2175c096-7647-46e3-aca9-8658b8831cd9" providerId="ADAL" clId="{8BD103C2-936C-4825-BEF0-BCB0E664222F}" dt="2021-06-17T09:20:54.509" v="229" actId="26606"/>
          <ac:cxnSpMkLst>
            <pc:docMk/>
            <pc:sldMk cId="1567166795" sldId="256"/>
            <ac:cxnSpMk id="73" creationId="{E126E481-B945-4179-BD79-05E96E9B29E1}"/>
          </ac:cxnSpMkLst>
        </pc:cxnChg>
      </pc:sldChg>
      <pc:sldChg chg="addSp modSp new mod modTransition setBg">
        <pc:chgData name="Igor Chernin" userId="2175c096-7647-46e3-aca9-8658b8831cd9" providerId="ADAL" clId="{8BD103C2-936C-4825-BEF0-BCB0E664222F}" dt="2021-06-17T12:03:53.856" v="544"/>
        <pc:sldMkLst>
          <pc:docMk/>
          <pc:sldMk cId="218675772" sldId="257"/>
        </pc:sldMkLst>
        <pc:spChg chg="add mod">
          <ac:chgData name="Igor Chernin" userId="2175c096-7647-46e3-aca9-8658b8831cd9" providerId="ADAL" clId="{8BD103C2-936C-4825-BEF0-BCB0E664222F}" dt="2021-06-17T09:23:17.346" v="230" actId="26606"/>
          <ac:spMkLst>
            <pc:docMk/>
            <pc:sldMk cId="218675772" sldId="257"/>
            <ac:spMk id="2" creationId="{0760A265-0BDF-4FB3-ACEA-670B3DC46356}"/>
          </ac:spMkLst>
        </pc:spChg>
        <pc:spChg chg="add">
          <ac:chgData name="Igor Chernin" userId="2175c096-7647-46e3-aca9-8658b8831cd9" providerId="ADAL" clId="{8BD103C2-936C-4825-BEF0-BCB0E664222F}" dt="2021-06-17T09:23:17.346" v="230" actId="26606"/>
          <ac:spMkLst>
            <pc:docMk/>
            <pc:sldMk cId="218675772" sldId="257"/>
            <ac:spMk id="7" creationId="{7CB4857B-ED7C-444D-9F04-2F885114A1C2}"/>
          </ac:spMkLst>
        </pc:spChg>
        <pc:spChg chg="add">
          <ac:chgData name="Igor Chernin" userId="2175c096-7647-46e3-aca9-8658b8831cd9" providerId="ADAL" clId="{8BD103C2-936C-4825-BEF0-BCB0E664222F}" dt="2021-06-17T09:23:17.346" v="230" actId="26606"/>
          <ac:spMkLst>
            <pc:docMk/>
            <pc:sldMk cId="218675772" sldId="257"/>
            <ac:spMk id="9" creationId="{D18046FB-44EA-4FD8-A585-EA09A319B2D0}"/>
          </ac:spMkLst>
        </pc:spChg>
        <pc:spChg chg="add">
          <ac:chgData name="Igor Chernin" userId="2175c096-7647-46e3-aca9-8658b8831cd9" providerId="ADAL" clId="{8BD103C2-936C-4825-BEF0-BCB0E664222F}" dt="2021-06-17T09:23:17.346" v="230" actId="26606"/>
          <ac:spMkLst>
            <pc:docMk/>
            <pc:sldMk cId="218675772" sldId="257"/>
            <ac:spMk id="11" creationId="{479F5F2B-8B58-4140-AE6A-51F6C67B18D9}"/>
          </ac:spMkLst>
        </pc:spChg>
      </pc:sldChg>
      <pc:sldChg chg="addSp modSp new mod modTransition setBg">
        <pc:chgData name="Igor Chernin" userId="2175c096-7647-46e3-aca9-8658b8831cd9" providerId="ADAL" clId="{8BD103C2-936C-4825-BEF0-BCB0E664222F}" dt="2021-06-17T12:03:53.856" v="544"/>
        <pc:sldMkLst>
          <pc:docMk/>
          <pc:sldMk cId="2708543070" sldId="258"/>
        </pc:sldMkLst>
        <pc:spChg chg="add mod">
          <ac:chgData name="Igor Chernin" userId="2175c096-7647-46e3-aca9-8658b8831cd9" providerId="ADAL" clId="{8BD103C2-936C-4825-BEF0-BCB0E664222F}" dt="2021-06-17T09:26:20.317" v="254" actId="14100"/>
          <ac:spMkLst>
            <pc:docMk/>
            <pc:sldMk cId="2708543070" sldId="258"/>
            <ac:spMk id="3" creationId="{FE283EE8-643C-4B35-8A29-CEA6A06A099B}"/>
          </ac:spMkLst>
        </pc:spChg>
        <pc:spChg chg="add mod">
          <ac:chgData name="Igor Chernin" userId="2175c096-7647-46e3-aca9-8658b8831cd9" providerId="ADAL" clId="{8BD103C2-936C-4825-BEF0-BCB0E664222F}" dt="2021-06-17T09:27:19.054" v="264" actId="1076"/>
          <ac:spMkLst>
            <pc:docMk/>
            <pc:sldMk cId="2708543070" sldId="258"/>
            <ac:spMk id="5" creationId="{CC68CF1C-2C46-47BC-9C6E-FB26851B3A3E}"/>
          </ac:spMkLst>
        </pc:spChg>
        <pc:graphicFrameChg chg="add mod modGraphic">
          <ac:chgData name="Igor Chernin" userId="2175c096-7647-46e3-aca9-8658b8831cd9" providerId="ADAL" clId="{8BD103C2-936C-4825-BEF0-BCB0E664222F}" dt="2021-06-17T09:27:26.144" v="265" actId="1076"/>
          <ac:graphicFrameMkLst>
            <pc:docMk/>
            <pc:sldMk cId="2708543070" sldId="258"/>
            <ac:graphicFrameMk id="4" creationId="{E6BD14FA-FEE7-448D-8987-4CC791431C4A}"/>
          </ac:graphicFrameMkLst>
        </pc:graphicFrameChg>
      </pc:sldChg>
      <pc:sldChg chg="addSp delSp modSp new mod modTransition setBg setClrOvrMap">
        <pc:chgData name="Igor Chernin" userId="2175c096-7647-46e3-aca9-8658b8831cd9" providerId="ADAL" clId="{8BD103C2-936C-4825-BEF0-BCB0E664222F}" dt="2021-06-17T12:03:53.856" v="544"/>
        <pc:sldMkLst>
          <pc:docMk/>
          <pc:sldMk cId="4126252528" sldId="259"/>
        </pc:sldMkLst>
        <pc:spChg chg="add mod">
          <ac:chgData name="Igor Chernin" userId="2175c096-7647-46e3-aca9-8658b8831cd9" providerId="ADAL" clId="{8BD103C2-936C-4825-BEF0-BCB0E664222F}" dt="2021-06-17T09:31:51.234" v="283" actId="26606"/>
          <ac:spMkLst>
            <pc:docMk/>
            <pc:sldMk cId="4126252528" sldId="259"/>
            <ac:spMk id="3" creationId="{4018EB78-CCE8-46A4-BE22-F144EF49B05A}"/>
          </ac:spMkLst>
        </pc:spChg>
        <pc:spChg chg="add del">
          <ac:chgData name="Igor Chernin" userId="2175c096-7647-46e3-aca9-8658b8831cd9" providerId="ADAL" clId="{8BD103C2-936C-4825-BEF0-BCB0E664222F}" dt="2021-06-17T09:29:56.578" v="271" actId="22"/>
          <ac:spMkLst>
            <pc:docMk/>
            <pc:sldMk cId="4126252528" sldId="259"/>
            <ac:spMk id="5" creationId="{93E345FE-E493-4BFC-BD83-0754A2565388}"/>
          </ac:spMkLst>
        </pc:spChg>
        <pc:spChg chg="add del">
          <ac:chgData name="Igor Chernin" userId="2175c096-7647-46e3-aca9-8658b8831cd9" providerId="ADAL" clId="{8BD103C2-936C-4825-BEF0-BCB0E664222F}" dt="2021-06-17T09:30:03.511" v="273" actId="22"/>
          <ac:spMkLst>
            <pc:docMk/>
            <pc:sldMk cId="4126252528" sldId="259"/>
            <ac:spMk id="7" creationId="{61485F8C-A6D3-45FD-89AD-59238D4F85B1}"/>
          </ac:spMkLst>
        </pc:spChg>
        <pc:spChg chg="add mod">
          <ac:chgData name="Igor Chernin" userId="2175c096-7647-46e3-aca9-8658b8831cd9" providerId="ADAL" clId="{8BD103C2-936C-4825-BEF0-BCB0E664222F}" dt="2021-06-17T09:32:01.423" v="286" actId="1076"/>
          <ac:spMkLst>
            <pc:docMk/>
            <pc:sldMk cId="4126252528" sldId="259"/>
            <ac:spMk id="9" creationId="{FC45BDF5-7B26-4CE7-B035-CA9B747BD503}"/>
          </ac:spMkLst>
        </pc:spChg>
        <pc:spChg chg="add del">
          <ac:chgData name="Igor Chernin" userId="2175c096-7647-46e3-aca9-8658b8831cd9" providerId="ADAL" clId="{8BD103C2-936C-4825-BEF0-BCB0E664222F}" dt="2021-06-17T09:31:51.234" v="283" actId="26606"/>
          <ac:spMkLst>
            <pc:docMk/>
            <pc:sldMk cId="4126252528" sldId="259"/>
            <ac:spMk id="73" creationId="{41202E79-1236-4DF8-9921-F47A0B079C13}"/>
          </ac:spMkLst>
        </pc:spChg>
        <pc:spChg chg="add del">
          <ac:chgData name="Igor Chernin" userId="2175c096-7647-46e3-aca9-8658b8831cd9" providerId="ADAL" clId="{8BD103C2-936C-4825-BEF0-BCB0E664222F}" dt="2021-06-17T09:31:45.837" v="281" actId="26606"/>
          <ac:spMkLst>
            <pc:docMk/>
            <pc:sldMk cId="4126252528" sldId="259"/>
            <ac:spMk id="3076" creationId="{5E8D2E83-FB3A-40E7-A9E5-7AB389D612B4}"/>
          </ac:spMkLst>
        </pc:spChg>
        <pc:spChg chg="add del">
          <ac:chgData name="Igor Chernin" userId="2175c096-7647-46e3-aca9-8658b8831cd9" providerId="ADAL" clId="{8BD103C2-936C-4825-BEF0-BCB0E664222F}" dt="2021-06-17T09:31:51.234" v="283" actId="26606"/>
          <ac:spMkLst>
            <pc:docMk/>
            <pc:sldMk cId="4126252528" sldId="259"/>
            <ac:spMk id="3078" creationId="{B4147794-66B7-4CDE-BC75-BBDC48B2FCEB}"/>
          </ac:spMkLst>
        </pc:spChg>
        <pc:picChg chg="add del">
          <ac:chgData name="Igor Chernin" userId="2175c096-7647-46e3-aca9-8658b8831cd9" providerId="ADAL" clId="{8BD103C2-936C-4825-BEF0-BCB0E664222F}" dt="2021-06-17T09:31:26.022" v="279" actId="26606"/>
          <ac:picMkLst>
            <pc:docMk/>
            <pc:sldMk cId="4126252528" sldId="259"/>
            <ac:picMk id="71" creationId="{54DDEBDD-D8BD-41A6-8A0D-B00E3768B0F9}"/>
          </ac:picMkLst>
        </pc:picChg>
        <pc:picChg chg="add mod ord">
          <ac:chgData name="Igor Chernin" userId="2175c096-7647-46e3-aca9-8658b8831cd9" providerId="ADAL" clId="{8BD103C2-936C-4825-BEF0-BCB0E664222F}" dt="2021-06-17T09:32:16.575" v="293" actId="1076"/>
          <ac:picMkLst>
            <pc:docMk/>
            <pc:sldMk cId="4126252528" sldId="259"/>
            <ac:picMk id="3074" creationId="{74DC1621-7904-4493-9137-2A87CA40AF8D}"/>
          </ac:picMkLst>
        </pc:picChg>
      </pc:sldChg>
      <pc:sldChg chg="addSp modSp new mod modTransition">
        <pc:chgData name="Igor Chernin" userId="2175c096-7647-46e3-aca9-8658b8831cd9" providerId="ADAL" clId="{8BD103C2-936C-4825-BEF0-BCB0E664222F}" dt="2021-06-17T12:03:53.856" v="544"/>
        <pc:sldMkLst>
          <pc:docMk/>
          <pc:sldMk cId="4075880586" sldId="260"/>
        </pc:sldMkLst>
        <pc:spChg chg="add mod">
          <ac:chgData name="Igor Chernin" userId="2175c096-7647-46e3-aca9-8658b8831cd9" providerId="ADAL" clId="{8BD103C2-936C-4825-BEF0-BCB0E664222F}" dt="2021-06-17T09:33:34.807" v="301" actId="14100"/>
          <ac:spMkLst>
            <pc:docMk/>
            <pc:sldMk cId="4075880586" sldId="260"/>
            <ac:spMk id="3" creationId="{B3D4CF32-5F13-41DE-92A8-E4426F9BE18D}"/>
          </ac:spMkLst>
        </pc:spChg>
        <pc:spChg chg="add mod">
          <ac:chgData name="Igor Chernin" userId="2175c096-7647-46e3-aca9-8658b8831cd9" providerId="ADAL" clId="{8BD103C2-936C-4825-BEF0-BCB0E664222F}" dt="2021-06-17T09:33:50.211" v="303" actId="1076"/>
          <ac:spMkLst>
            <pc:docMk/>
            <pc:sldMk cId="4075880586" sldId="260"/>
            <ac:spMk id="7" creationId="{187E8926-DE83-4592-A83B-23C764A437A9}"/>
          </ac:spMkLst>
        </pc:spChg>
        <pc:spChg chg="add mod">
          <ac:chgData name="Igor Chernin" userId="2175c096-7647-46e3-aca9-8658b8831cd9" providerId="ADAL" clId="{8BD103C2-936C-4825-BEF0-BCB0E664222F}" dt="2021-06-17T09:34:40.846" v="310" actId="1076"/>
          <ac:spMkLst>
            <pc:docMk/>
            <pc:sldMk cId="4075880586" sldId="260"/>
            <ac:spMk id="11" creationId="{523C6367-B52B-4D11-8749-3635283515E2}"/>
          </ac:spMkLst>
        </pc:spChg>
        <pc:picChg chg="add mod">
          <ac:chgData name="Igor Chernin" userId="2175c096-7647-46e3-aca9-8658b8831cd9" providerId="ADAL" clId="{8BD103C2-936C-4825-BEF0-BCB0E664222F}" dt="2021-06-17T09:34:18.848" v="307" actId="1076"/>
          <ac:picMkLst>
            <pc:docMk/>
            <pc:sldMk cId="4075880586" sldId="260"/>
            <ac:picMk id="5" creationId="{F2D62F38-14B0-400B-8A79-FD8E48314317}"/>
          </ac:picMkLst>
        </pc:picChg>
        <pc:picChg chg="add mod">
          <ac:chgData name="Igor Chernin" userId="2175c096-7647-46e3-aca9-8658b8831cd9" providerId="ADAL" clId="{8BD103C2-936C-4825-BEF0-BCB0E664222F}" dt="2021-06-17T09:34:22.168" v="308" actId="1076"/>
          <ac:picMkLst>
            <pc:docMk/>
            <pc:sldMk cId="4075880586" sldId="260"/>
            <ac:picMk id="9" creationId="{1215629C-B879-4E5B-BE7A-2C165AE76391}"/>
          </ac:picMkLst>
        </pc:picChg>
        <pc:picChg chg="add mod">
          <ac:chgData name="Igor Chernin" userId="2175c096-7647-46e3-aca9-8658b8831cd9" providerId="ADAL" clId="{8BD103C2-936C-4825-BEF0-BCB0E664222F}" dt="2021-06-17T09:35:12.016" v="315" actId="1076"/>
          <ac:picMkLst>
            <pc:docMk/>
            <pc:sldMk cId="4075880586" sldId="260"/>
            <ac:picMk id="13" creationId="{4F0EF858-62E9-40D5-991B-6B79387B0365}"/>
          </ac:picMkLst>
        </pc:picChg>
      </pc:sldChg>
      <pc:sldChg chg="addSp modSp new mod modTransition">
        <pc:chgData name="Igor Chernin" userId="2175c096-7647-46e3-aca9-8658b8831cd9" providerId="ADAL" clId="{8BD103C2-936C-4825-BEF0-BCB0E664222F}" dt="2021-06-17T12:03:53.856" v="544"/>
        <pc:sldMkLst>
          <pc:docMk/>
          <pc:sldMk cId="1054850543" sldId="261"/>
        </pc:sldMkLst>
        <pc:spChg chg="add mod">
          <ac:chgData name="Igor Chernin" userId="2175c096-7647-46e3-aca9-8658b8831cd9" providerId="ADAL" clId="{8BD103C2-936C-4825-BEF0-BCB0E664222F}" dt="2021-06-17T10:43:26.561" v="336" actId="1076"/>
          <ac:spMkLst>
            <pc:docMk/>
            <pc:sldMk cId="1054850543" sldId="261"/>
            <ac:spMk id="3" creationId="{8100CF1F-1E3C-4FF0-80EA-CE9CC56A58D2}"/>
          </ac:spMkLst>
        </pc:spChg>
        <pc:spChg chg="add mod">
          <ac:chgData name="Igor Chernin" userId="2175c096-7647-46e3-aca9-8658b8831cd9" providerId="ADAL" clId="{8BD103C2-936C-4825-BEF0-BCB0E664222F}" dt="2021-06-17T10:43:23.562" v="335" actId="1076"/>
          <ac:spMkLst>
            <pc:docMk/>
            <pc:sldMk cId="1054850543" sldId="261"/>
            <ac:spMk id="6" creationId="{237CD0E4-A0B2-4366-AC4F-E906EB6F41FB}"/>
          </ac:spMkLst>
        </pc:spChg>
        <pc:spChg chg="add mod">
          <ac:chgData name="Igor Chernin" userId="2175c096-7647-46e3-aca9-8658b8831cd9" providerId="ADAL" clId="{8BD103C2-936C-4825-BEF0-BCB0E664222F}" dt="2021-06-17T10:43:47.788" v="339" actId="1076"/>
          <ac:spMkLst>
            <pc:docMk/>
            <pc:sldMk cId="1054850543" sldId="261"/>
            <ac:spMk id="10" creationId="{C4865A2C-56E6-48B5-A9B4-83561DD18F41}"/>
          </ac:spMkLst>
        </pc:spChg>
        <pc:spChg chg="add mod">
          <ac:chgData name="Igor Chernin" userId="2175c096-7647-46e3-aca9-8658b8831cd9" providerId="ADAL" clId="{8BD103C2-936C-4825-BEF0-BCB0E664222F}" dt="2021-06-17T10:44:46.340" v="346" actId="14100"/>
          <ac:spMkLst>
            <pc:docMk/>
            <pc:sldMk cId="1054850543" sldId="261"/>
            <ac:spMk id="14" creationId="{9B5E6E29-E5E0-4E49-AE70-AF964C09199C}"/>
          </ac:spMkLst>
        </pc:spChg>
        <pc:spChg chg="add mod">
          <ac:chgData name="Igor Chernin" userId="2175c096-7647-46e3-aca9-8658b8831cd9" providerId="ADAL" clId="{8BD103C2-936C-4825-BEF0-BCB0E664222F}" dt="2021-06-17T10:45:46.703" v="356" actId="1076"/>
          <ac:spMkLst>
            <pc:docMk/>
            <pc:sldMk cId="1054850543" sldId="261"/>
            <ac:spMk id="18" creationId="{81BED521-46F8-4918-B421-3C84AF3536CF}"/>
          </ac:spMkLst>
        </pc:spChg>
        <pc:picChg chg="add mod">
          <ac:chgData name="Igor Chernin" userId="2175c096-7647-46e3-aca9-8658b8831cd9" providerId="ADAL" clId="{8BD103C2-936C-4825-BEF0-BCB0E664222F}" dt="2021-06-17T10:45:21.669" v="349" actId="14100"/>
          <ac:picMkLst>
            <pc:docMk/>
            <pc:sldMk cId="1054850543" sldId="261"/>
            <ac:picMk id="4" creationId="{858125E9-AC8C-4964-9584-CEB983CF0D7E}"/>
          </ac:picMkLst>
        </pc:picChg>
        <pc:picChg chg="add mod">
          <ac:chgData name="Igor Chernin" userId="2175c096-7647-46e3-aca9-8658b8831cd9" providerId="ADAL" clId="{8BD103C2-936C-4825-BEF0-BCB0E664222F}" dt="2021-06-17T10:45:24.092" v="350" actId="14100"/>
          <ac:picMkLst>
            <pc:docMk/>
            <pc:sldMk cId="1054850543" sldId="261"/>
            <ac:picMk id="8" creationId="{CD6DEE39-C8D6-486F-A200-E654937EC88A}"/>
          </ac:picMkLst>
        </pc:picChg>
        <pc:picChg chg="add mod">
          <ac:chgData name="Igor Chernin" userId="2175c096-7647-46e3-aca9-8658b8831cd9" providerId="ADAL" clId="{8BD103C2-936C-4825-BEF0-BCB0E664222F}" dt="2021-06-17T10:45:26.840" v="351" actId="14100"/>
          <ac:picMkLst>
            <pc:docMk/>
            <pc:sldMk cId="1054850543" sldId="261"/>
            <ac:picMk id="12" creationId="{82D9264C-939D-4258-AAB5-33DCCC1EDA56}"/>
          </ac:picMkLst>
        </pc:picChg>
        <pc:picChg chg="add mod">
          <ac:chgData name="Igor Chernin" userId="2175c096-7647-46e3-aca9-8658b8831cd9" providerId="ADAL" clId="{8BD103C2-936C-4825-BEF0-BCB0E664222F}" dt="2021-06-17T10:45:33.416" v="354" actId="1076"/>
          <ac:picMkLst>
            <pc:docMk/>
            <pc:sldMk cId="1054850543" sldId="261"/>
            <ac:picMk id="16" creationId="{5DFD829B-0AAB-418D-9C15-9CCF73BC9DCA}"/>
          </ac:picMkLst>
        </pc:picChg>
      </pc:sldChg>
      <pc:sldChg chg="addSp modSp new mod modTransition setBg">
        <pc:chgData name="Igor Chernin" userId="2175c096-7647-46e3-aca9-8658b8831cd9" providerId="ADAL" clId="{8BD103C2-936C-4825-BEF0-BCB0E664222F}" dt="2021-06-17T12:03:53.856" v="544"/>
        <pc:sldMkLst>
          <pc:docMk/>
          <pc:sldMk cId="3798212236" sldId="262"/>
        </pc:sldMkLst>
        <pc:spChg chg="add mod ord">
          <ac:chgData name="Igor Chernin" userId="2175c096-7647-46e3-aca9-8658b8831cd9" providerId="ADAL" clId="{8BD103C2-936C-4825-BEF0-BCB0E664222F}" dt="2021-06-17T11:40:24.891" v="367" actId="26606"/>
          <ac:spMkLst>
            <pc:docMk/>
            <pc:sldMk cId="3798212236" sldId="262"/>
            <ac:spMk id="3" creationId="{8EA76F74-CAF2-4CCC-8662-9E3FA5FF49AF}"/>
          </ac:spMkLst>
        </pc:spChg>
        <pc:spChg chg="add mod">
          <ac:chgData name="Igor Chernin" userId="2175c096-7647-46e3-aca9-8658b8831cd9" providerId="ADAL" clId="{8BD103C2-936C-4825-BEF0-BCB0E664222F}" dt="2021-06-17T11:40:24.891" v="367" actId="26606"/>
          <ac:spMkLst>
            <pc:docMk/>
            <pc:sldMk cId="3798212236" sldId="262"/>
            <ac:spMk id="5" creationId="{212223C9-13C0-46EB-9301-93CF40DACBE9}"/>
          </ac:spMkLst>
        </pc:spChg>
        <pc:picChg chg="add mod">
          <ac:chgData name="Igor Chernin" userId="2175c096-7647-46e3-aca9-8658b8831cd9" providerId="ADAL" clId="{8BD103C2-936C-4825-BEF0-BCB0E664222F}" dt="2021-06-17T11:40:24.891" v="367" actId="26606"/>
          <ac:picMkLst>
            <pc:docMk/>
            <pc:sldMk cId="3798212236" sldId="262"/>
            <ac:picMk id="1026" creationId="{B04CF952-A376-41B3-B688-B337FAD020D9}"/>
          </ac:picMkLst>
        </pc:picChg>
      </pc:sldChg>
      <pc:sldChg chg="addSp delSp modSp new mod modTransition">
        <pc:chgData name="Igor Chernin" userId="2175c096-7647-46e3-aca9-8658b8831cd9" providerId="ADAL" clId="{8BD103C2-936C-4825-BEF0-BCB0E664222F}" dt="2021-06-17T12:03:53.856" v="544"/>
        <pc:sldMkLst>
          <pc:docMk/>
          <pc:sldMk cId="1817761685" sldId="263"/>
        </pc:sldMkLst>
        <pc:spChg chg="mod">
          <ac:chgData name="Igor Chernin" userId="2175c096-7647-46e3-aca9-8658b8831cd9" providerId="ADAL" clId="{8BD103C2-936C-4825-BEF0-BCB0E664222F}" dt="2021-06-17T11:48:16.259" v="399" actId="1076"/>
          <ac:spMkLst>
            <pc:docMk/>
            <pc:sldMk cId="1817761685" sldId="263"/>
            <ac:spMk id="2" creationId="{663FD4F9-344D-4BF2-956F-1A66905B1769}"/>
          </ac:spMkLst>
        </pc:spChg>
        <pc:spChg chg="mod">
          <ac:chgData name="Igor Chernin" userId="2175c096-7647-46e3-aca9-8658b8831cd9" providerId="ADAL" clId="{8BD103C2-936C-4825-BEF0-BCB0E664222F}" dt="2021-06-17T11:56:33.424" v="446" actId="20577"/>
          <ac:spMkLst>
            <pc:docMk/>
            <pc:sldMk cId="1817761685" sldId="263"/>
            <ac:spMk id="3" creationId="{321746EB-3E70-4E87-9DF0-E9B74347A53A}"/>
          </ac:spMkLst>
        </pc:spChg>
        <pc:picChg chg="add del">
          <ac:chgData name="Igor Chernin" userId="2175c096-7647-46e3-aca9-8658b8831cd9" providerId="ADAL" clId="{8BD103C2-936C-4825-BEF0-BCB0E664222F}" dt="2021-06-17T11:47:32.873" v="370"/>
          <ac:picMkLst>
            <pc:docMk/>
            <pc:sldMk cId="1817761685" sldId="263"/>
            <ac:picMk id="2050" creationId="{47ED1E5F-0097-43BE-94B2-2F2C25BF2088}"/>
          </ac:picMkLst>
        </pc:picChg>
      </pc:sldChg>
      <pc:sldChg chg="addSp delSp modSp new mod modTransition setBg setClrOvrMap">
        <pc:chgData name="Igor Chernin" userId="2175c096-7647-46e3-aca9-8658b8831cd9" providerId="ADAL" clId="{8BD103C2-936C-4825-BEF0-BCB0E664222F}" dt="2021-06-17T12:03:53.856" v="544"/>
        <pc:sldMkLst>
          <pc:docMk/>
          <pc:sldMk cId="1251022838" sldId="264"/>
        </pc:sldMkLst>
        <pc:spChg chg="add mod ord">
          <ac:chgData name="Igor Chernin" userId="2175c096-7647-46e3-aca9-8658b8831cd9" providerId="ADAL" clId="{8BD103C2-936C-4825-BEF0-BCB0E664222F}" dt="2021-06-17T11:59:34.765" v="503" actId="255"/>
          <ac:spMkLst>
            <pc:docMk/>
            <pc:sldMk cId="1251022838" sldId="264"/>
            <ac:spMk id="3" creationId="{7F0B309A-E1B7-4D4D-BDB4-E19AD5D600B9}"/>
          </ac:spMkLst>
        </pc:spChg>
        <pc:spChg chg="add mod ord">
          <ac:chgData name="Igor Chernin" userId="2175c096-7647-46e3-aca9-8658b8831cd9" providerId="ADAL" clId="{8BD103C2-936C-4825-BEF0-BCB0E664222F}" dt="2021-06-17T11:58:48.256" v="490" actId="1076"/>
          <ac:spMkLst>
            <pc:docMk/>
            <pc:sldMk cId="1251022838" sldId="264"/>
            <ac:spMk id="5" creationId="{2DCA8C4D-AAE2-4E11-8B1F-411B502F803D}"/>
          </ac:spMkLst>
        </pc:spChg>
        <pc:spChg chg="add mod">
          <ac:chgData name="Igor Chernin" userId="2175c096-7647-46e3-aca9-8658b8831cd9" providerId="ADAL" clId="{8BD103C2-936C-4825-BEF0-BCB0E664222F}" dt="2021-06-17T11:59:38.954" v="504" actId="255"/>
          <ac:spMkLst>
            <pc:docMk/>
            <pc:sldMk cId="1251022838" sldId="264"/>
            <ac:spMk id="24" creationId="{9441A179-B882-479F-9695-E3C7BDFFC0E4}"/>
          </ac:spMkLst>
        </pc:spChg>
        <pc:spChg chg="add del">
          <ac:chgData name="Igor Chernin" userId="2175c096-7647-46e3-aca9-8658b8831cd9" providerId="ADAL" clId="{8BD103C2-936C-4825-BEF0-BCB0E664222F}" dt="2021-06-17T11:57:11.373" v="451" actId="26606"/>
          <ac:spMkLst>
            <pc:docMk/>
            <pc:sldMk cId="1251022838" sldId="264"/>
            <ac:spMk id="71" creationId="{5E39A796-BE83-48B1-B33F-35C4A32AAB57}"/>
          </ac:spMkLst>
        </pc:spChg>
        <pc:spChg chg="add del">
          <ac:chgData name="Igor Chernin" userId="2175c096-7647-46e3-aca9-8658b8831cd9" providerId="ADAL" clId="{8BD103C2-936C-4825-BEF0-BCB0E664222F}" dt="2021-06-17T11:57:11.373" v="451" actId="26606"/>
          <ac:spMkLst>
            <pc:docMk/>
            <pc:sldMk cId="1251022838" sldId="264"/>
            <ac:spMk id="73" creationId="{72F84B47-E267-4194-8194-831DB7B5547F}"/>
          </ac:spMkLst>
        </pc:spChg>
        <pc:spChg chg="add del">
          <ac:chgData name="Igor Chernin" userId="2175c096-7647-46e3-aca9-8658b8831cd9" providerId="ADAL" clId="{8BD103C2-936C-4825-BEF0-BCB0E664222F}" dt="2021-06-17T11:57:21.275" v="465"/>
          <ac:spMkLst>
            <pc:docMk/>
            <pc:sldMk cId="1251022838" sldId="264"/>
            <ac:spMk id="3076" creationId="{5E8D2E83-FB3A-40E7-A9E5-7AB389D612B4}"/>
          </ac:spMkLst>
        </pc:spChg>
        <pc:spChg chg="add del">
          <ac:chgData name="Igor Chernin" userId="2175c096-7647-46e3-aca9-8658b8831cd9" providerId="ADAL" clId="{8BD103C2-936C-4825-BEF0-BCB0E664222F}" dt="2021-06-17T11:57:49.691" v="471" actId="26606"/>
          <ac:spMkLst>
            <pc:docMk/>
            <pc:sldMk cId="1251022838" sldId="264"/>
            <ac:spMk id="3077" creationId="{5E8D2E83-FB3A-40E7-A9E5-7AB389D612B4}"/>
          </ac:spMkLst>
        </pc:spChg>
        <pc:spChg chg="add del">
          <ac:chgData name="Igor Chernin" userId="2175c096-7647-46e3-aca9-8658b8831cd9" providerId="ADAL" clId="{8BD103C2-936C-4825-BEF0-BCB0E664222F}" dt="2021-06-17T11:57:16.423" v="457" actId="26606"/>
          <ac:spMkLst>
            <pc:docMk/>
            <pc:sldMk cId="1251022838" sldId="264"/>
            <ac:spMk id="3078" creationId="{3CD9DF72-87A3-404E-A828-84CBF11A8303}"/>
          </ac:spMkLst>
        </pc:spChg>
        <pc:spChg chg="add del">
          <ac:chgData name="Igor Chernin" userId="2175c096-7647-46e3-aca9-8658b8831cd9" providerId="ADAL" clId="{8BD103C2-936C-4825-BEF0-BCB0E664222F}" dt="2021-06-17T11:57:54.851" v="473" actId="26606"/>
          <ac:spMkLst>
            <pc:docMk/>
            <pc:sldMk cId="1251022838" sldId="264"/>
            <ac:spMk id="3080" creationId="{4038CB10-1F5C-4D54-9DF7-12586DE5B007}"/>
          </ac:spMkLst>
        </pc:spChg>
        <pc:spChg chg="add del">
          <ac:chgData name="Igor Chernin" userId="2175c096-7647-46e3-aca9-8658b8831cd9" providerId="ADAL" clId="{8BD103C2-936C-4825-BEF0-BCB0E664222F}" dt="2021-06-17T11:57:18.500" v="459" actId="26606"/>
          <ac:spMkLst>
            <pc:docMk/>
            <pc:sldMk cId="1251022838" sldId="264"/>
            <ac:spMk id="3081" creationId="{5E39A796-BE83-48B1-B33F-35C4A32AAB57}"/>
          </ac:spMkLst>
        </pc:spChg>
        <pc:spChg chg="add del">
          <ac:chgData name="Igor Chernin" userId="2175c096-7647-46e3-aca9-8658b8831cd9" providerId="ADAL" clId="{8BD103C2-936C-4825-BEF0-BCB0E664222F}" dt="2021-06-17T11:57:18.500" v="459" actId="26606"/>
          <ac:spMkLst>
            <pc:docMk/>
            <pc:sldMk cId="1251022838" sldId="264"/>
            <ac:spMk id="3082" creationId="{72F84B47-E267-4194-8194-831DB7B5547F}"/>
          </ac:spMkLst>
        </pc:spChg>
        <pc:spChg chg="add del">
          <ac:chgData name="Igor Chernin" userId="2175c096-7647-46e3-aca9-8658b8831cd9" providerId="ADAL" clId="{8BD103C2-936C-4825-BEF0-BCB0E664222F}" dt="2021-06-17T11:57:54.851" v="473" actId="26606"/>
          <ac:spMkLst>
            <pc:docMk/>
            <pc:sldMk cId="1251022838" sldId="264"/>
            <ac:spMk id="3083" creationId="{73ED6512-6858-4552-B699-9A97FE9A4EA2}"/>
          </ac:spMkLst>
        </pc:spChg>
        <pc:spChg chg="add del">
          <ac:chgData name="Igor Chernin" userId="2175c096-7647-46e3-aca9-8658b8831cd9" providerId="ADAL" clId="{8BD103C2-936C-4825-BEF0-BCB0E664222F}" dt="2021-06-17T11:57:19.948" v="461" actId="26606"/>
          <ac:spMkLst>
            <pc:docMk/>
            <pc:sldMk cId="1251022838" sldId="264"/>
            <ac:spMk id="3084" creationId="{FF9B822F-893E-44C8-963C-64F50ACECBB2}"/>
          </ac:spMkLst>
        </pc:spChg>
        <pc:spChg chg="add del">
          <ac:chgData name="Igor Chernin" userId="2175c096-7647-46e3-aca9-8658b8831cd9" providerId="ADAL" clId="{8BD103C2-936C-4825-BEF0-BCB0E664222F}" dt="2021-06-17T11:57:19.948" v="461" actId="26606"/>
          <ac:spMkLst>
            <pc:docMk/>
            <pc:sldMk cId="1251022838" sldId="264"/>
            <ac:spMk id="3085" creationId="{EBF87945-A001-489F-9D9B-7D9435F0B9CA}"/>
          </ac:spMkLst>
        </pc:spChg>
        <pc:spChg chg="add">
          <ac:chgData name="Igor Chernin" userId="2175c096-7647-46e3-aca9-8658b8831cd9" providerId="ADAL" clId="{8BD103C2-936C-4825-BEF0-BCB0E664222F}" dt="2021-06-17T11:57:54.856" v="474" actId="26606"/>
          <ac:spMkLst>
            <pc:docMk/>
            <pc:sldMk cId="1251022838" sldId="264"/>
            <ac:spMk id="3086" creationId="{42A5316D-ED2F-4F89-B4B4-8D9240B1A348}"/>
          </ac:spMkLst>
        </pc:spChg>
        <pc:spChg chg="add del">
          <ac:chgData name="Igor Chernin" userId="2175c096-7647-46e3-aca9-8658b8831cd9" providerId="ADAL" clId="{8BD103C2-936C-4825-BEF0-BCB0E664222F}" dt="2021-06-17T11:57:20.947" v="463" actId="26606"/>
          <ac:spMkLst>
            <pc:docMk/>
            <pc:sldMk cId="1251022838" sldId="264"/>
            <ac:spMk id="3087" creationId="{B0792D4F-247E-46FE-85FC-881DEFA41D94}"/>
          </ac:spMkLst>
        </pc:spChg>
        <pc:spChg chg="add del">
          <ac:chgData name="Igor Chernin" userId="2175c096-7647-46e3-aca9-8658b8831cd9" providerId="ADAL" clId="{8BD103C2-936C-4825-BEF0-BCB0E664222F}" dt="2021-06-17T11:57:20.947" v="463" actId="26606"/>
          <ac:spMkLst>
            <pc:docMk/>
            <pc:sldMk cId="1251022838" sldId="264"/>
            <ac:spMk id="3088" creationId="{FA3CD3A3-D3C1-4567-BEC0-3A50E9A3A630}"/>
          </ac:spMkLst>
        </pc:spChg>
        <pc:picChg chg="add mod">
          <ac:chgData name="Igor Chernin" userId="2175c096-7647-46e3-aca9-8658b8831cd9" providerId="ADAL" clId="{8BD103C2-936C-4825-BEF0-BCB0E664222F}" dt="2021-06-17T11:59:20.120" v="499" actId="1076"/>
          <ac:picMkLst>
            <pc:docMk/>
            <pc:sldMk cId="1251022838" sldId="264"/>
            <ac:picMk id="3074" creationId="{56007CA0-A013-414E-AA05-1261C0A6DD82}"/>
          </ac:picMkLst>
        </pc:picChg>
        <pc:cxnChg chg="add del">
          <ac:chgData name="Igor Chernin" userId="2175c096-7647-46e3-aca9-8658b8831cd9" providerId="ADAL" clId="{8BD103C2-936C-4825-BEF0-BCB0E664222F}" dt="2021-06-17T11:57:20.947" v="463" actId="26606"/>
          <ac:cxnSpMkLst>
            <pc:docMk/>
            <pc:sldMk cId="1251022838" sldId="264"/>
            <ac:cxnSpMk id="75" creationId="{B56D13EF-D431-4D0F-BFFC-1B5A686FF9BD}"/>
          </ac:cxnSpMkLst>
        </pc:cxnChg>
        <pc:cxnChg chg="add del">
          <ac:chgData name="Igor Chernin" userId="2175c096-7647-46e3-aca9-8658b8831cd9" providerId="ADAL" clId="{8BD103C2-936C-4825-BEF0-BCB0E664222F}" dt="2021-06-17T11:57:16.423" v="457" actId="26606"/>
          <ac:cxnSpMkLst>
            <pc:docMk/>
            <pc:sldMk cId="1251022838" sldId="264"/>
            <ac:cxnSpMk id="3079" creationId="{20E3A342-4D61-4E3F-AF90-1AB42AEB96CC}"/>
          </ac:cxnSpMkLst>
        </pc:cxnChg>
      </pc:sldChg>
      <pc:sldChg chg="addSp delSp modSp new mod modTransition setBg">
        <pc:chgData name="Igor Chernin" userId="2175c096-7647-46e3-aca9-8658b8831cd9" providerId="ADAL" clId="{8BD103C2-936C-4825-BEF0-BCB0E664222F}" dt="2021-06-17T12:03:53.856" v="544"/>
        <pc:sldMkLst>
          <pc:docMk/>
          <pc:sldMk cId="382813708" sldId="265"/>
        </pc:sldMkLst>
        <pc:spChg chg="add mod">
          <ac:chgData name="Igor Chernin" userId="2175c096-7647-46e3-aca9-8658b8831cd9" providerId="ADAL" clId="{8BD103C2-936C-4825-BEF0-BCB0E664222F}" dt="2021-06-17T12:01:51.125" v="543" actId="1076"/>
          <ac:spMkLst>
            <pc:docMk/>
            <pc:sldMk cId="382813708" sldId="265"/>
            <ac:spMk id="2" creationId="{7EB35E30-5897-4C9C-A50D-4A1BA37B9663}"/>
          </ac:spMkLst>
        </pc:spChg>
        <pc:spChg chg="add del">
          <ac:chgData name="Igor Chernin" userId="2175c096-7647-46e3-aca9-8658b8831cd9" providerId="ADAL" clId="{8BD103C2-936C-4825-BEF0-BCB0E664222F}" dt="2021-06-17T12:01:04.477" v="529" actId="26606"/>
          <ac:spMkLst>
            <pc:docMk/>
            <pc:sldMk cId="382813708" sldId="265"/>
            <ac:spMk id="71" creationId="{2B1D4F77-A17C-43D7-B7FA-545148E4E93D}"/>
          </ac:spMkLst>
        </pc:spChg>
        <pc:spChg chg="add del">
          <ac:chgData name="Igor Chernin" userId="2175c096-7647-46e3-aca9-8658b8831cd9" providerId="ADAL" clId="{8BD103C2-936C-4825-BEF0-BCB0E664222F}" dt="2021-06-17T12:01:07.614" v="531" actId="26606"/>
          <ac:spMkLst>
            <pc:docMk/>
            <pc:sldMk cId="382813708" sldId="265"/>
            <ac:spMk id="77" creationId="{F249C1C3-EBDE-4C27-BD12-A6AE40A4DBC7}"/>
          </ac:spMkLst>
        </pc:spChg>
        <pc:spChg chg="add del">
          <ac:chgData name="Igor Chernin" userId="2175c096-7647-46e3-aca9-8658b8831cd9" providerId="ADAL" clId="{8BD103C2-936C-4825-BEF0-BCB0E664222F}" dt="2021-06-17T12:01:07.614" v="531" actId="26606"/>
          <ac:spMkLst>
            <pc:docMk/>
            <pc:sldMk cId="382813708" sldId="265"/>
            <ac:spMk id="4100" creationId="{59264BFD-360D-430E-B593-7BC0D00FBDEE}"/>
          </ac:spMkLst>
        </pc:spChg>
        <pc:grpChg chg="add del">
          <ac:chgData name="Igor Chernin" userId="2175c096-7647-46e3-aca9-8658b8831cd9" providerId="ADAL" clId="{8BD103C2-936C-4825-BEF0-BCB0E664222F}" dt="2021-06-17T12:01:07.614" v="531" actId="26606"/>
          <ac:grpSpMkLst>
            <pc:docMk/>
            <pc:sldMk cId="382813708" sldId="265"/>
            <ac:grpSpMk id="73" creationId="{A4538145-ACBA-40C0-AFBD-DE742723D579}"/>
          </ac:grpSpMkLst>
        </pc:grpChg>
        <pc:picChg chg="add mod ord">
          <ac:chgData name="Igor Chernin" userId="2175c096-7647-46e3-aca9-8658b8831cd9" providerId="ADAL" clId="{8BD103C2-936C-4825-BEF0-BCB0E664222F}" dt="2021-06-17T12:01:07.627" v="532" actId="26606"/>
          <ac:picMkLst>
            <pc:docMk/>
            <pc:sldMk cId="382813708" sldId="265"/>
            <ac:picMk id="4098" creationId="{4468A472-E69D-4D0F-BEB0-0CD96F6F3D3C}"/>
          </ac:picMkLst>
        </pc:picChg>
        <pc:picChg chg="add">
          <ac:chgData name="Igor Chernin" userId="2175c096-7647-46e3-aca9-8658b8831cd9" providerId="ADAL" clId="{8BD103C2-936C-4825-BEF0-BCB0E664222F}" dt="2021-06-17T12:01:07.627" v="532" actId="26606"/>
          <ac:picMkLst>
            <pc:docMk/>
            <pc:sldMk cId="382813708" sldId="265"/>
            <ac:picMk id="4102" creationId="{54DDEBDD-D8BD-41A6-8A0D-B00E3768B0F9}"/>
          </ac:picMkLst>
        </pc:picChg>
      </pc:sldChg>
    </pc:docChg>
  </pc:docChgLst>
  <pc:docChgLst>
    <pc:chgData name="Igor Chernin" userId="2175c096-7647-46e3-aca9-8658b8831cd9" providerId="ADAL" clId="{B150AA7F-B1E5-4929-9E21-A92316BDDFC7}"/>
    <pc:docChg chg="undo custSel addSld modSld">
      <pc:chgData name="Igor Chernin" userId="2175c096-7647-46e3-aca9-8658b8831cd9" providerId="ADAL" clId="{B150AA7F-B1E5-4929-9E21-A92316BDDFC7}" dt="2021-06-21T10:04:36.831" v="130"/>
      <pc:docMkLst>
        <pc:docMk/>
      </pc:docMkLst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1567166795" sldId="256"/>
        </pc:sldMkLst>
      </pc:sldChg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218675772" sldId="257"/>
        </pc:sldMkLst>
      </pc:sldChg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2708543070" sldId="258"/>
        </pc:sldMkLst>
      </pc:sldChg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4126252528" sldId="259"/>
        </pc:sldMkLst>
      </pc:sldChg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4075880586" sldId="260"/>
        </pc:sldMkLst>
      </pc:sldChg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1054850543" sldId="261"/>
        </pc:sldMkLst>
      </pc:sldChg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3798212236" sldId="262"/>
        </pc:sldMkLst>
      </pc:sldChg>
      <pc:sldChg chg="modSp mod modTransition">
        <pc:chgData name="Igor Chernin" userId="2175c096-7647-46e3-aca9-8658b8831cd9" providerId="ADAL" clId="{B150AA7F-B1E5-4929-9E21-A92316BDDFC7}" dt="2021-06-21T10:04:36.831" v="130"/>
        <pc:sldMkLst>
          <pc:docMk/>
          <pc:sldMk cId="1817761685" sldId="263"/>
        </pc:sldMkLst>
        <pc:spChg chg="mod">
          <ac:chgData name="Igor Chernin" userId="2175c096-7647-46e3-aca9-8658b8831cd9" providerId="ADAL" clId="{B150AA7F-B1E5-4929-9E21-A92316BDDFC7}" dt="2021-06-21T10:01:34.598" v="129" actId="20577"/>
          <ac:spMkLst>
            <pc:docMk/>
            <pc:sldMk cId="1817761685" sldId="263"/>
            <ac:spMk id="3" creationId="{321746EB-3E70-4E87-9DF0-E9B74347A53A}"/>
          </ac:spMkLst>
        </pc:spChg>
      </pc:sldChg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1251022838" sldId="264"/>
        </pc:sldMkLst>
      </pc:sldChg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382813708" sldId="265"/>
        </pc:sldMkLst>
      </pc:sldChg>
      <pc:sldChg chg="modTransition">
        <pc:chgData name="Igor Chernin" userId="2175c096-7647-46e3-aca9-8658b8831cd9" providerId="ADAL" clId="{B150AA7F-B1E5-4929-9E21-A92316BDDFC7}" dt="2021-06-21T10:04:36.831" v="130"/>
        <pc:sldMkLst>
          <pc:docMk/>
          <pc:sldMk cId="2419318551" sldId="266"/>
        </pc:sldMkLst>
      </pc:sldChg>
      <pc:sldChg chg="addSp modSp mod modTransition setBg">
        <pc:chgData name="Igor Chernin" userId="2175c096-7647-46e3-aca9-8658b8831cd9" providerId="ADAL" clId="{B150AA7F-B1E5-4929-9E21-A92316BDDFC7}" dt="2021-06-21T10:04:36.831" v="130"/>
        <pc:sldMkLst>
          <pc:docMk/>
          <pc:sldMk cId="3918588698" sldId="267"/>
        </pc:sldMkLst>
        <pc:spChg chg="mod">
          <ac:chgData name="Igor Chernin" userId="2175c096-7647-46e3-aca9-8658b8831cd9" providerId="ADAL" clId="{B150AA7F-B1E5-4929-9E21-A92316BDDFC7}" dt="2021-06-21T09:51:56.322" v="9" actId="26606"/>
          <ac:spMkLst>
            <pc:docMk/>
            <pc:sldMk cId="3918588698" sldId="267"/>
            <ac:spMk id="6" creationId="{33F14895-5C8C-449E-AA1E-8ECF0A3F6CB9}"/>
          </ac:spMkLst>
        </pc:spChg>
        <pc:spChg chg="mod">
          <ac:chgData name="Igor Chernin" userId="2175c096-7647-46e3-aca9-8658b8831cd9" providerId="ADAL" clId="{B150AA7F-B1E5-4929-9E21-A92316BDDFC7}" dt="2021-06-21T09:51:56.322" v="9" actId="26606"/>
          <ac:spMkLst>
            <pc:docMk/>
            <pc:sldMk cId="3918588698" sldId="267"/>
            <ac:spMk id="7" creationId="{14B85C30-40C8-42C2-A26F-1EA900FC2B64}"/>
          </ac:spMkLst>
        </pc:spChg>
        <pc:spChg chg="add">
          <ac:chgData name="Igor Chernin" userId="2175c096-7647-46e3-aca9-8658b8831cd9" providerId="ADAL" clId="{B150AA7F-B1E5-4929-9E21-A92316BDDFC7}" dt="2021-06-21T09:51:56.322" v="9" actId="26606"/>
          <ac:spMkLst>
            <pc:docMk/>
            <pc:sldMk cId="3918588698" sldId="267"/>
            <ac:spMk id="12" creationId="{B95B9BA8-1D69-4796-85F5-B6D0BD52354B}"/>
          </ac:spMkLst>
        </pc:spChg>
        <pc:grpChg chg="add">
          <ac:chgData name="Igor Chernin" userId="2175c096-7647-46e3-aca9-8658b8831cd9" providerId="ADAL" clId="{B150AA7F-B1E5-4929-9E21-A92316BDDFC7}" dt="2021-06-21T09:51:56.322" v="9" actId="26606"/>
          <ac:grpSpMkLst>
            <pc:docMk/>
            <pc:sldMk cId="3918588698" sldId="267"/>
            <ac:grpSpMk id="14" creationId="{D44E3F87-3D58-4B03-86B2-15A5C5B9C964}"/>
          </ac:grpSpMkLst>
        </pc:grpChg>
        <pc:picChg chg="mod ord">
          <ac:chgData name="Igor Chernin" userId="2175c096-7647-46e3-aca9-8658b8831cd9" providerId="ADAL" clId="{B150AA7F-B1E5-4929-9E21-A92316BDDFC7}" dt="2021-06-21T09:51:56.322" v="9" actId="26606"/>
          <ac:picMkLst>
            <pc:docMk/>
            <pc:sldMk cId="3918588698" sldId="267"/>
            <ac:picMk id="4" creationId="{ECE57DC9-4697-49B2-B968-6DFBED632E21}"/>
          </ac:picMkLst>
        </pc:picChg>
      </pc:sldChg>
      <pc:sldChg chg="addSp modSp mod modTransition modAnim">
        <pc:chgData name="Igor Chernin" userId="2175c096-7647-46e3-aca9-8658b8831cd9" providerId="ADAL" clId="{B150AA7F-B1E5-4929-9E21-A92316BDDFC7}" dt="2021-06-21T10:04:36.831" v="130"/>
        <pc:sldMkLst>
          <pc:docMk/>
          <pc:sldMk cId="3099338786" sldId="268"/>
        </pc:sldMkLst>
        <pc:spChg chg="mod">
          <ac:chgData name="Igor Chernin" userId="2175c096-7647-46e3-aca9-8658b8831cd9" providerId="ADAL" clId="{B150AA7F-B1E5-4929-9E21-A92316BDDFC7}" dt="2021-06-21T09:57:34.144" v="60" actId="113"/>
          <ac:spMkLst>
            <pc:docMk/>
            <pc:sldMk cId="3099338786" sldId="268"/>
            <ac:spMk id="2" creationId="{6B57DE1D-258F-4535-B4BB-5E8878F5D687}"/>
          </ac:spMkLst>
        </pc:spChg>
        <pc:picChg chg="add mod">
          <ac:chgData name="Igor Chernin" userId="2175c096-7647-46e3-aca9-8658b8831cd9" providerId="ADAL" clId="{B150AA7F-B1E5-4929-9E21-A92316BDDFC7}" dt="2021-06-21T09:51:27.577" v="6" actId="14100"/>
          <ac:picMkLst>
            <pc:docMk/>
            <pc:sldMk cId="3099338786" sldId="268"/>
            <ac:picMk id="3" creationId="{185EF316-38A3-4442-9467-B4A255CFEEB8}"/>
          </ac:picMkLst>
        </pc:picChg>
      </pc:sldChg>
      <pc:sldChg chg="addSp delSp modSp new modTransition">
        <pc:chgData name="Igor Chernin" userId="2175c096-7647-46e3-aca9-8658b8831cd9" providerId="ADAL" clId="{B150AA7F-B1E5-4929-9E21-A92316BDDFC7}" dt="2021-06-21T10:04:36.831" v="130"/>
        <pc:sldMkLst>
          <pc:docMk/>
          <pc:sldMk cId="3466156692" sldId="269"/>
        </pc:sldMkLst>
        <pc:picChg chg="add mod">
          <ac:chgData name="Igor Chernin" userId="2175c096-7647-46e3-aca9-8658b8831cd9" providerId="ADAL" clId="{B150AA7F-B1E5-4929-9E21-A92316BDDFC7}" dt="2021-06-21T09:55:23.678" v="28" actId="14100"/>
          <ac:picMkLst>
            <pc:docMk/>
            <pc:sldMk cId="3466156692" sldId="269"/>
            <ac:picMk id="1026" creationId="{9E095426-5EE6-4BDE-BC9D-4F6FC9528E87}"/>
          </ac:picMkLst>
        </pc:picChg>
        <pc:picChg chg="add mod">
          <ac:chgData name="Igor Chernin" userId="2175c096-7647-46e3-aca9-8658b8831cd9" providerId="ADAL" clId="{B150AA7F-B1E5-4929-9E21-A92316BDDFC7}" dt="2021-06-21T09:55:28.504" v="30" actId="14100"/>
          <ac:picMkLst>
            <pc:docMk/>
            <pc:sldMk cId="3466156692" sldId="269"/>
            <ac:picMk id="1028" creationId="{EE344C20-370F-42E8-A996-252926258CFB}"/>
          </ac:picMkLst>
        </pc:picChg>
        <pc:picChg chg="add del mod">
          <ac:chgData name="Igor Chernin" userId="2175c096-7647-46e3-aca9-8658b8831cd9" providerId="ADAL" clId="{B150AA7F-B1E5-4929-9E21-A92316BDDFC7}" dt="2021-06-21T09:55:01.387" v="18" actId="21"/>
          <ac:picMkLst>
            <pc:docMk/>
            <pc:sldMk cId="3466156692" sldId="269"/>
            <ac:picMk id="1030" creationId="{26E33B30-090B-4D81-B9CB-28A27BA4DAED}"/>
          </ac:picMkLst>
        </pc:picChg>
      </pc:sldChg>
      <pc:sldChg chg="addSp delSp modSp new mod modTransition setBg">
        <pc:chgData name="Igor Chernin" userId="2175c096-7647-46e3-aca9-8658b8831cd9" providerId="ADAL" clId="{B150AA7F-B1E5-4929-9E21-A92316BDDFC7}" dt="2021-06-21T10:04:36.831" v="130"/>
        <pc:sldMkLst>
          <pc:docMk/>
          <pc:sldMk cId="2711624646" sldId="270"/>
        </pc:sldMkLst>
        <pc:spChg chg="add del mod">
          <ac:chgData name="Igor Chernin" userId="2175c096-7647-46e3-aca9-8658b8831cd9" providerId="ADAL" clId="{B150AA7F-B1E5-4929-9E21-A92316BDDFC7}" dt="2021-06-21T09:59:27.135" v="83" actId="21"/>
          <ac:spMkLst>
            <pc:docMk/>
            <pc:sldMk cId="2711624646" sldId="270"/>
            <ac:spMk id="4" creationId="{11534A33-B584-4B2F-8660-0A8996702043}"/>
          </ac:spMkLst>
        </pc:spChg>
        <pc:spChg chg="add mod">
          <ac:chgData name="Igor Chernin" userId="2175c096-7647-46e3-aca9-8658b8831cd9" providerId="ADAL" clId="{B150AA7F-B1E5-4929-9E21-A92316BDDFC7}" dt="2021-06-21T09:59:48.665" v="91" actId="26606"/>
          <ac:spMkLst>
            <pc:docMk/>
            <pc:sldMk cId="2711624646" sldId="270"/>
            <ac:spMk id="6" creationId="{5109BE53-AFD1-4DA9-8211-2059AC525EC7}"/>
          </ac:spMkLst>
        </pc:spChg>
        <pc:spChg chg="add mod ord">
          <ac:chgData name="Igor Chernin" userId="2175c096-7647-46e3-aca9-8658b8831cd9" providerId="ADAL" clId="{B150AA7F-B1E5-4929-9E21-A92316BDDFC7}" dt="2021-06-21T09:59:48.665" v="91" actId="26606"/>
          <ac:spMkLst>
            <pc:docMk/>
            <pc:sldMk cId="2711624646" sldId="270"/>
            <ac:spMk id="9" creationId="{1B021605-30E4-442C-9FFE-EAFD2CCA6A34}"/>
          </ac:spMkLst>
        </pc:spChg>
        <pc:spChg chg="add">
          <ac:chgData name="Igor Chernin" userId="2175c096-7647-46e3-aca9-8658b8831cd9" providerId="ADAL" clId="{B150AA7F-B1E5-4929-9E21-A92316BDDFC7}" dt="2021-06-21T09:59:48.665" v="91" actId="26606"/>
          <ac:spMkLst>
            <pc:docMk/>
            <pc:sldMk cId="2711624646" sldId="270"/>
            <ac:spMk id="71" creationId="{A7AE9375-4664-4DB2-922D-2782A6E439AC}"/>
          </ac:spMkLst>
        </pc:spChg>
        <pc:spChg chg="add">
          <ac:chgData name="Igor Chernin" userId="2175c096-7647-46e3-aca9-8658b8831cd9" providerId="ADAL" clId="{B150AA7F-B1E5-4929-9E21-A92316BDDFC7}" dt="2021-06-21T09:59:48.665" v="91" actId="26606"/>
          <ac:spMkLst>
            <pc:docMk/>
            <pc:sldMk cId="2711624646" sldId="270"/>
            <ac:spMk id="75" creationId="{C87417AF-190E-4D6E-AFA6-7D3E84B0B430}"/>
          </ac:spMkLst>
        </pc:spChg>
        <pc:spChg chg="add">
          <ac:chgData name="Igor Chernin" userId="2175c096-7647-46e3-aca9-8658b8831cd9" providerId="ADAL" clId="{B150AA7F-B1E5-4929-9E21-A92316BDDFC7}" dt="2021-06-21T09:59:48.665" v="91" actId="26606"/>
          <ac:spMkLst>
            <pc:docMk/>
            <pc:sldMk cId="2711624646" sldId="270"/>
            <ac:spMk id="77" creationId="{80B30ED8-273E-4C07-8568-2FE5CC5C483D}"/>
          </ac:spMkLst>
        </pc:spChg>
        <pc:picChg chg="add mod ord">
          <ac:chgData name="Igor Chernin" userId="2175c096-7647-46e3-aca9-8658b8831cd9" providerId="ADAL" clId="{B150AA7F-B1E5-4929-9E21-A92316BDDFC7}" dt="2021-06-21T09:59:48.665" v="91" actId="26606"/>
          <ac:picMkLst>
            <pc:docMk/>
            <pc:sldMk cId="2711624646" sldId="270"/>
            <ac:picMk id="2" creationId="{9C0094AA-A294-4448-BCEC-CAD62875A58F}"/>
          </ac:picMkLst>
        </pc:picChg>
        <pc:picChg chg="add mod">
          <ac:chgData name="Igor Chernin" userId="2175c096-7647-46e3-aca9-8658b8831cd9" providerId="ADAL" clId="{B150AA7F-B1E5-4929-9E21-A92316BDDFC7}" dt="2021-06-21T09:59:48.665" v="91" actId="26606"/>
          <ac:picMkLst>
            <pc:docMk/>
            <pc:sldMk cId="2711624646" sldId="270"/>
            <ac:picMk id="2050" creationId="{2F5879CB-4A56-4489-B3CA-DA291A7C5A16}"/>
          </ac:picMkLst>
        </pc:picChg>
        <pc:cxnChg chg="add">
          <ac:chgData name="Igor Chernin" userId="2175c096-7647-46e3-aca9-8658b8831cd9" providerId="ADAL" clId="{B150AA7F-B1E5-4929-9E21-A92316BDDFC7}" dt="2021-06-21T09:59:48.665" v="91" actId="26606"/>
          <ac:cxnSpMkLst>
            <pc:docMk/>
            <pc:sldMk cId="2711624646" sldId="270"/>
            <ac:cxnSpMk id="73" creationId="{EE504C98-6397-41C1-A8D8-2D9C4ED307E0}"/>
          </ac:cxnSpMkLst>
        </pc:cxnChg>
      </pc:sldChg>
      <pc:sldChg chg="addSp delSp modSp new mod modTransition setBg modAnim">
        <pc:chgData name="Igor Chernin" userId="2175c096-7647-46e3-aca9-8658b8831cd9" providerId="ADAL" clId="{B150AA7F-B1E5-4929-9E21-A92316BDDFC7}" dt="2021-06-21T10:04:36.831" v="130"/>
        <pc:sldMkLst>
          <pc:docMk/>
          <pc:sldMk cId="1012668772" sldId="271"/>
        </pc:sldMkLst>
        <pc:spChg chg="add del mod">
          <ac:chgData name="Igor Chernin" userId="2175c096-7647-46e3-aca9-8658b8831cd9" providerId="ADAL" clId="{B150AA7F-B1E5-4929-9E21-A92316BDDFC7}" dt="2021-06-21T09:58:15.344" v="64" actId="478"/>
          <ac:spMkLst>
            <pc:docMk/>
            <pc:sldMk cId="1012668772" sldId="271"/>
            <ac:spMk id="3" creationId="{89894184-89AF-4D6D-9F3E-66CD47AAC0AA}"/>
          </ac:spMkLst>
        </pc:spChg>
        <pc:spChg chg="add mod">
          <ac:chgData name="Igor Chernin" userId="2175c096-7647-46e3-aca9-8658b8831cd9" providerId="ADAL" clId="{B150AA7F-B1E5-4929-9E21-A92316BDDFC7}" dt="2021-06-21T10:00:03.567" v="94" actId="26606"/>
          <ac:spMkLst>
            <pc:docMk/>
            <pc:sldMk cId="1012668772" sldId="271"/>
            <ac:spMk id="6" creationId="{B09CCFC3-111E-4812-8830-F95A10FD66BA}"/>
          </ac:spMkLst>
        </pc:spChg>
        <pc:spChg chg="add mod">
          <ac:chgData name="Igor Chernin" userId="2175c096-7647-46e3-aca9-8658b8831cd9" providerId="ADAL" clId="{B150AA7F-B1E5-4929-9E21-A92316BDDFC7}" dt="2021-06-21T10:00:03.567" v="94" actId="26606"/>
          <ac:spMkLst>
            <pc:docMk/>
            <pc:sldMk cId="1012668772" sldId="271"/>
            <ac:spMk id="7" creationId="{B9488918-3096-4638-B9B8-3A31BE0E4550}"/>
          </ac:spMkLst>
        </pc:spChg>
        <pc:spChg chg="add del">
          <ac:chgData name="Igor Chernin" userId="2175c096-7647-46e3-aca9-8658b8831cd9" providerId="ADAL" clId="{B150AA7F-B1E5-4929-9E21-A92316BDDFC7}" dt="2021-06-21T10:00:03.297" v="93" actId="26606"/>
          <ac:spMkLst>
            <pc:docMk/>
            <pc:sldMk cId="1012668772" sldId="271"/>
            <ac:spMk id="12" creationId="{B95B9BA8-1D69-4796-85F5-B6D0BD52354B}"/>
          </ac:spMkLst>
        </pc:spChg>
        <pc:spChg chg="add">
          <ac:chgData name="Igor Chernin" userId="2175c096-7647-46e3-aca9-8658b8831cd9" providerId="ADAL" clId="{B150AA7F-B1E5-4929-9E21-A92316BDDFC7}" dt="2021-06-21T10:00:03.567" v="94" actId="26606"/>
          <ac:spMkLst>
            <pc:docMk/>
            <pc:sldMk cId="1012668772" sldId="271"/>
            <ac:spMk id="16" creationId="{28C3CACD-E5A7-4AAC-AE47-75CF7D30FF7C}"/>
          </ac:spMkLst>
        </pc:spChg>
        <pc:spChg chg="add">
          <ac:chgData name="Igor Chernin" userId="2175c096-7647-46e3-aca9-8658b8831cd9" providerId="ADAL" clId="{B150AA7F-B1E5-4929-9E21-A92316BDDFC7}" dt="2021-06-21T10:00:03.567" v="94" actId="26606"/>
          <ac:spMkLst>
            <pc:docMk/>
            <pc:sldMk cId="1012668772" sldId="271"/>
            <ac:spMk id="25" creationId="{5A0118C5-4F8D-4CF4-BADD-53FEACC6C42A}"/>
          </ac:spMkLst>
        </pc:spChg>
        <pc:spChg chg="add">
          <ac:chgData name="Igor Chernin" userId="2175c096-7647-46e3-aca9-8658b8831cd9" providerId="ADAL" clId="{B150AA7F-B1E5-4929-9E21-A92316BDDFC7}" dt="2021-06-21T10:00:03.567" v="94" actId="26606"/>
          <ac:spMkLst>
            <pc:docMk/>
            <pc:sldMk cId="1012668772" sldId="271"/>
            <ac:spMk id="367" creationId="{52D7FCC1-2D52-49CE-A986-EE6E0CA64957}"/>
          </ac:spMkLst>
        </pc:spChg>
        <pc:grpChg chg="add del">
          <ac:chgData name="Igor Chernin" userId="2175c096-7647-46e3-aca9-8658b8831cd9" providerId="ADAL" clId="{B150AA7F-B1E5-4929-9E21-A92316BDDFC7}" dt="2021-06-21T10:00:03.297" v="93" actId="26606"/>
          <ac:grpSpMkLst>
            <pc:docMk/>
            <pc:sldMk cId="1012668772" sldId="271"/>
            <ac:grpSpMk id="14" creationId="{D44E3F87-3D58-4B03-86B2-15A5C5B9C964}"/>
          </ac:grpSpMkLst>
        </pc:grpChg>
        <pc:grpChg chg="add">
          <ac:chgData name="Igor Chernin" userId="2175c096-7647-46e3-aca9-8658b8831cd9" providerId="ADAL" clId="{B150AA7F-B1E5-4929-9E21-A92316BDDFC7}" dt="2021-06-21T10:00:03.567" v="94" actId="26606"/>
          <ac:grpSpMkLst>
            <pc:docMk/>
            <pc:sldMk cId="1012668772" sldId="271"/>
            <ac:grpSpMk id="26" creationId="{03AF83E4-4DE2-499C-9F36-0279E7E4FBBE}"/>
          </ac:grpSpMkLst>
        </pc:grpChg>
        <pc:grpChg chg="add">
          <ac:chgData name="Igor Chernin" userId="2175c096-7647-46e3-aca9-8658b8831cd9" providerId="ADAL" clId="{B150AA7F-B1E5-4929-9E21-A92316BDDFC7}" dt="2021-06-21T10:00:03.567" v="94" actId="26606"/>
          <ac:grpSpMkLst>
            <pc:docMk/>
            <pc:sldMk cId="1012668772" sldId="271"/>
            <ac:grpSpMk id="368" creationId="{3A35C15A-135A-4FD3-BA11-A046CFA3907A}"/>
          </ac:grpSpMkLst>
        </pc:grpChg>
        <pc:picChg chg="add mod ord">
          <ac:chgData name="Igor Chernin" userId="2175c096-7647-46e3-aca9-8658b8831cd9" providerId="ADAL" clId="{B150AA7F-B1E5-4929-9E21-A92316BDDFC7}" dt="2021-06-21T10:00:03.567" v="94" actId="26606"/>
          <ac:picMkLst>
            <pc:docMk/>
            <pc:sldMk cId="1012668772" sldId="271"/>
            <ac:picMk id="4" creationId="{6CD57DED-B606-4C46-8A0B-B612AD5A17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7250-EFCB-4A06-8D74-2ACE30D47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30725-2222-4835-831D-5A94EB055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FB974-5A56-4DBA-886D-91583C6E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56FCB-D821-476F-8115-405945A6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6E69E-5CA7-4B4F-837C-CB5ECCB2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0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FE2D-B649-4576-BCAB-510172DF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8B6B6-73C2-4D42-B80A-F0ADAC8E5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95D0F-00F3-44AB-B642-ED96C495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ECA8-A694-49DF-BE8C-CBDE94FC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E419-79B5-4964-8CA9-2625F7D5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9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1FFA37-2F31-45BC-83BD-196904607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E9724-0C85-421C-9469-DEBBAD742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3A279-9401-4FAC-B0D4-4AA1F9A4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B86F4-B7B8-41C9-B412-647C2035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1D5B-B873-4D59-82F5-91E2F456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BFE7-4091-454F-A24C-BC1EEB4D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DC71C-4DD5-41CC-BA49-CBBEF2513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147E0-2F89-4AB0-B9C4-51D6AED6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B6BCE-37EE-45EB-A1B2-4723BF0C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5A01E-2260-48E3-BC92-341C35B2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63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7181-4DE7-424B-A48A-65E79A8C9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7D798-3736-404A-8324-89E37C8B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A0F34-099D-436D-A6CC-0FDDC72B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4D37-C953-42AE-819D-6E8AC437B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9D1E0-4699-40AE-9B21-074B21C5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08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F7E3-2B69-47F8-8784-E72CE1A9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1D767-A83C-4F0B-96EC-117FF4736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3DB98-AEFB-4455-BD34-B7AE3539E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CF087-28A8-47E8-A7A8-1096BDE3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C9A53-F1C8-4851-AE6A-450DCB29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4D07D-DB94-4910-BCC9-FCDBB1FF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CE15-BDD1-4786-BB81-947728DA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002CD-5F38-4FF5-BC7C-942373BCE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C41CF-AD47-4330-A40A-A10F4A878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E1233-7B62-4B0F-88CF-901D591371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C5A33-977F-4C3A-BED8-08C59BCE0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B9C57-DAD8-4B03-B697-5659B340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6B0187-DC94-439D-8DA9-5EFBAEC0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73EB7-CFE6-4E2E-888A-01CDD677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5EDC-15E4-47A6-84F9-D73FB161D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5FB6A-96F0-4FC6-BAA3-2A074197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67A4C-9AE0-410F-82C6-73A4E1B8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C3EB7-F014-4F39-B990-D2362A56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CD24F-CFD9-4643-9ACF-F104F54C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F9D40-D04C-4C7B-A07A-23323037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497A8-DDDA-4BBB-8543-D1E7E875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5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381B-EFDE-4DA9-BF76-342AE0A7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01081-B4F1-4E02-9F99-955B4F4A6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D4BFD-44A6-4C8D-B721-DF78E2520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4530B-29B4-4A55-817B-15828CCA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B80C9-A350-4505-BD2B-383AE7AF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D61AF-8A74-4E9E-B5D6-E711F6CF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1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456A-DEA0-412D-8027-435FFE22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D0AE2-F31F-4746-8EA0-D6E16C874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A1F6F-5A67-4A19-B166-D4FB25756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85551-E22E-4DDE-A673-D99368E6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D2DAD-E243-4CFC-BB95-1404EFA5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87F69-9BBC-4AFE-8CB1-31761A55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1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0E2AC-DD42-4B4B-8F27-B456C184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9F56A-E309-4022-9C07-96E6C687A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B6AE3-3F0A-4A1E-9DB9-8A656D2E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B9EA4-776D-4ECC-846E-C0C46DA0FD3D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0179-7E06-4614-9A08-11ACD4C72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3C5E-D407-41E5-9717-782E82C1E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F08A-A761-414C-AC97-5D7601AE2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8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Bwg-E719qM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ificiallawyer.com/2020/07/30/kira-on-gpt-3s-pros-cons-privacy-is-an-issue/" TargetMode="External"/><Relationship Id="rId7" Type="http://schemas.openxmlformats.org/officeDocument/2006/relationships/hyperlink" Target="https://www.youtube.com/watch?v=GT1cFdif7MQ" TargetMode="External"/><Relationship Id="rId2" Type="http://schemas.openxmlformats.org/officeDocument/2006/relationships/hyperlink" Target="https://ru.wikipedia.org/wiki/GPT-3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chi.pro/ru/ai-copy-assistant-na-baze-gpt-3-234958159357409" TargetMode="External"/><Relationship Id="rId5" Type="http://schemas.openxmlformats.org/officeDocument/2006/relationships/hyperlink" Target="https://yandex.ru/lab/yalm" TargetMode="External"/><Relationship Id="rId4" Type="http://schemas.openxmlformats.org/officeDocument/2006/relationships/hyperlink" Target="https://vk.com/wall-72378974_708730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Generative_model" TargetMode="External"/><Relationship Id="rId13" Type="http://schemas.openxmlformats.org/officeDocument/2006/relationships/hyperlink" Target="https://ru.wikipedia.org/wiki/GPT-3#cite_note-6" TargetMode="External"/><Relationship Id="rId18" Type="http://schemas.openxmlformats.org/officeDocument/2006/relationships/hyperlink" Target="https://ru.wikipedia.org/wiki/GPT-3#cite_note-8" TargetMode="External"/><Relationship Id="rId3" Type="http://schemas.openxmlformats.org/officeDocument/2006/relationships/hyperlink" Target="https://ru.wikipedia.org/wiki/OpenAI" TargetMode="External"/><Relationship Id="rId21" Type="http://schemas.openxmlformats.org/officeDocument/2006/relationships/hyperlink" Target="https://ru.wikipedia.org/w/index.php?title=Common_Crawl&amp;action=edit&amp;redlink=1" TargetMode="External"/><Relationship Id="rId7" Type="http://schemas.openxmlformats.org/officeDocument/2006/relationships/hyperlink" Target="https://ru.wikipedia.org/w/index.php?title=Generative_model&amp;action=edit&amp;redlink=1" TargetMode="External"/><Relationship Id="rId12" Type="http://schemas.openxmlformats.org/officeDocument/2006/relationships/hyperlink" Target="https://ru.wikipedia.org/wiki/GPT-3#cite_note-n1_gpt3_release-5" TargetMode="External"/><Relationship Id="rId17" Type="http://schemas.openxmlformats.org/officeDocument/2006/relationships/hyperlink" Target="https://ru.wikipedia.org/wiki/GPT-3#cite_note-api_announcement-3" TargetMode="External"/><Relationship Id="rId2" Type="http://schemas.openxmlformats.org/officeDocument/2006/relationships/hyperlink" Target="https://ru.wikipedia.org/wiki/%D0%9E%D0%B1%D1%80%D0%B0%D0%B1%D0%BE%D1%82%D0%BA%D0%B0_%D0%B5%D1%81%D1%82%D0%B5%D1%81%D1%82%D0%B2%D0%B5%D0%BD%D0%BD%D0%BE%D0%B3%D0%BE_%D1%8F%D0%B7%D1%8B%D0%BA%D0%B0" TargetMode="External"/><Relationship Id="rId16" Type="http://schemas.openxmlformats.org/officeDocument/2006/relationships/hyperlink" Target="https://ru.wikipedia.org/wiki/GPT-3#cite_note-7" TargetMode="External"/><Relationship Id="rId20" Type="http://schemas.openxmlformats.org/officeDocument/2006/relationships/hyperlink" Target="https://en.wikipedia.org/wiki/Data_se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iki/%D0%90%D0%B2%D1%82%D0%BE%D1%80%D0%B5%D0%B3%D1%80%D0%B5%D1%81%D1%81%D0%B8%D0%BE%D0%BD%D0%BD%D0%B0%D1%8F_%D0%BC%D0%BE%D0%B4%D0%B5%D0%BB%D1%8C" TargetMode="External"/><Relationship Id="rId11" Type="http://schemas.openxmlformats.org/officeDocument/2006/relationships/hyperlink" Target="https://ru.wikipedia.org/wiki/%D0%A2%D1%80%D0%B0%D0%BD%D1%81%D1%84%D0%BE%D1%80%D0%BC%D0%B5%D1%80_(%D0%BC%D0%BE%D0%B4%D0%B5%D0%BB%D1%8C_%D0%BC%D0%B0%D1%88%D0%B8%D0%BD%D0%BD%D0%BE%D0%B3%D0%BE_%D0%BE%D0%B1%D1%83%D1%87%D0%B5%D0%BD%D0%B8%D1%8F)" TargetMode="External"/><Relationship Id="rId24" Type="http://schemas.openxmlformats.org/officeDocument/2006/relationships/hyperlink" Target="https://ru.wikipedia.org/wiki/GPT-3#cite_note-9" TargetMode="External"/><Relationship Id="rId5" Type="http://schemas.openxmlformats.org/officeDocument/2006/relationships/hyperlink" Target="https://ru.wikipedia.org/wiki/GPT-3#cite_note-4" TargetMode="External"/><Relationship Id="rId15" Type="http://schemas.openxmlformats.org/officeDocument/2006/relationships/hyperlink" Target="https://ru.wikipedia.org/wiki/Microsoft_Azure" TargetMode="External"/><Relationship Id="rId23" Type="http://schemas.openxmlformats.org/officeDocument/2006/relationships/hyperlink" Target="https://ru.wikipedia.org/wiki/%D0%90%D0%BD%D0%B3%D0%BB%D0%B8%D0%B9%D1%81%D0%BA%D0%B0%D1%8F_%D0%92%D0%B8%D0%BA%D0%B8%D0%BF%D0%B5%D0%B4%D0%B8%D1%8F" TargetMode="External"/><Relationship Id="rId10" Type="http://schemas.openxmlformats.org/officeDocument/2006/relationships/hyperlink" Target="https://en.wikipedia.org/wiki/Language_model" TargetMode="External"/><Relationship Id="rId19" Type="http://schemas.openxmlformats.org/officeDocument/2006/relationships/hyperlink" Target="https://ru.wikipedia.org/w/index.php?title=%D0%9D%D0%B0%D0%B1%D0%BE%D1%80_%D0%B4%D0%B0%D0%BD%D0%BD%D1%8B%D1%85&amp;action=edit&amp;redlink=1" TargetMode="External"/><Relationship Id="rId4" Type="http://schemas.openxmlformats.org/officeDocument/2006/relationships/hyperlink" Target="https://ru.wikipedia.org/wiki/GPT-3#cite_note-microsoft_teams_up-2" TargetMode="External"/><Relationship Id="rId9" Type="http://schemas.openxmlformats.org/officeDocument/2006/relationships/hyperlink" Target="https://ru.wikipedia.org/w/index.php?title=%D0%AF%D0%B7%D1%8B%D0%BA%D0%BE%D0%B2%D0%B0%D1%8F_%D0%BC%D0%BE%D0%B4%D0%B5%D0%BB%D1%8C&amp;action=edit&amp;redlink=1" TargetMode="External"/><Relationship Id="rId14" Type="http://schemas.openxmlformats.org/officeDocument/2006/relationships/hyperlink" Target="https://ru.wikipedia.org/wiki/%D0%A1%D1%83%D0%BF%D0%B5%D1%80%D0%BA%D0%BE%D0%BC%D0%BF%D1%8C%D1%8E%D1%82%D0%B5%D1%80" TargetMode="External"/><Relationship Id="rId22" Type="http://schemas.openxmlformats.org/officeDocument/2006/relationships/hyperlink" Target="https://en.wikipedia.org/wiki/Common_Craw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2%D1%82%D0%BE%D0%B4%D0%BE%D0%BF%D0%BE%D0%BB%D0%BD%D0%B5%D0%BD%D0%B8%D0%B5" TargetMode="External"/><Relationship Id="rId2" Type="http://schemas.openxmlformats.org/officeDocument/2006/relationships/hyperlink" Target="https://ru.wikipedia.org/wiki/GPT-3#cite_note-api_announcement-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s://play.aidungeon.io/main/land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plika.ai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copy.ai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jsngr/status/1284511080715362304?s=20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twitter.com/pavtalk/status/1285410751092416513?s=2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zolidev/status/1286349416530620416?s=20" TargetMode="External"/><Relationship Id="rId11" Type="http://schemas.openxmlformats.org/officeDocument/2006/relationships/hyperlink" Target="https://www.reddit.com/r/OpenAI/comments/id9jfk/list_of_free_sitesprograms_that_are_powered_by/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gpt3examples.com/" TargetMode="External"/><Relationship Id="rId4" Type="http://schemas.openxmlformats.org/officeDocument/2006/relationships/hyperlink" Target="https://twitter.com/FaraazNishtar/status/1285934622891667457?s=20" TargetMode="Externa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andex.ru/lab/yalm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T1cFdif7MQ?feature=oembed" TargetMode="Externa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C8B4A-213B-473A-910E-6C62A2F2A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86" y="5091762"/>
            <a:ext cx="7484787" cy="1264588"/>
          </a:xfrm>
        </p:spPr>
        <p:txBody>
          <a:bodyPr anchor="ctr">
            <a:normAutofit/>
          </a:bodyPr>
          <a:lstStyle/>
          <a:p>
            <a:pPr algn="r"/>
            <a:r>
              <a:rPr lang="ru-RU" sz="4800">
                <a:solidFill>
                  <a:srgbClr val="FFFFFF"/>
                </a:solidFill>
              </a:rPr>
              <a:t>Генератор языка </a:t>
            </a:r>
            <a:r>
              <a:rPr lang="en-US" sz="4800">
                <a:solidFill>
                  <a:srgbClr val="FFFFFF"/>
                </a:solidFill>
              </a:rPr>
              <a:t>GPT-3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3F6F5-A890-4269-BADB-BD26F91A6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2119" y="5091763"/>
            <a:ext cx="2871195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C000"/>
                </a:solidFill>
              </a:rPr>
              <a:t>Iqor </a:t>
            </a:r>
            <a:r>
              <a:rPr lang="az-Latn-AZ" sz="2000">
                <a:solidFill>
                  <a:srgbClr val="FFC000"/>
                </a:solidFill>
              </a:rPr>
              <a:t>Çernin 201-202 BİO</a:t>
            </a:r>
            <a:endParaRPr lang="en-US" sz="2000">
              <a:solidFill>
                <a:srgbClr val="FFC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EC737B-AC5A-4828-91A4-B0518695E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0" r="-1" b="11159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66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21605-30E4-442C-9FFE-EAFD2CCA6A34}"/>
              </a:ext>
            </a:extLst>
          </p:cNvPr>
          <p:cNvSpPr txBox="1"/>
          <p:nvPr/>
        </p:nvSpPr>
        <p:spPr>
          <a:xfrm>
            <a:off x="1295400" y="669925"/>
            <a:ext cx="4800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AI Copy Assistant</a:t>
            </a:r>
            <a:endParaRPr lang="en-US" sz="4400" b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09BE53-AFD1-4DA9-8211-2059AC525EC7}"/>
              </a:ext>
            </a:extLst>
          </p:cNvPr>
          <p:cNvSpPr txBox="1"/>
          <p:nvPr/>
        </p:nvSpPr>
        <p:spPr>
          <a:xfrm>
            <a:off x="1295400" y="2288833"/>
            <a:ext cx="4800600" cy="371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</a:rPr>
              <a:t>Теперь я шаг за шагом проведу вас через приложение AI Copy Assistant: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</a:rPr>
              <a:t>При создании любого приложения GPT-3 в первую очередь следует учитывать дизайн и содержание обучающей подсказки. Быстрый дизайн - самый важный процесс при подготовке модели GPT-3 к положительному и контекстуальному отклику.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chemeClr val="bg1"/>
                </a:solidFill>
                <a:effectLst/>
              </a:rPr>
              <a:t>Как правило, при разработке обучающей подсказки необходимо стремиться к нулевому отклику от модели, если это невозможно, приведите несколько примеров, а не предоставьте ей весь корпус. Стандартный поток для разработки подсказок для обучения должен выглядеть так: </a:t>
            </a:r>
            <a:r>
              <a:rPr lang="en-US" sz="1600" b="1" i="0">
                <a:solidFill>
                  <a:schemeClr val="bg1"/>
                </a:solidFill>
                <a:effectLst/>
              </a:rPr>
              <a:t>Zero Shot → Few Shots → Corpus based Priming.</a:t>
            </a:r>
            <a:endParaRPr lang="en-US" sz="1600" b="0" i="0"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6" descr="AI Copy Assistant на базе GPT-3">
            <a:extLst>
              <a:ext uri="{FF2B5EF4-FFF2-40B4-BE49-F238E27FC236}">
                <a16:creationId xmlns:a16="http://schemas.microsoft.com/office/drawing/2014/main" id="{9C0094AA-A294-4448-BCEC-CAD62875A5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5193" y="753199"/>
            <a:ext cx="3588640" cy="201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5879CB-4A56-4489-B3CA-DA291A7C5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8661" y="4167058"/>
            <a:ext cx="3588640" cy="191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24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CCFC3-111E-4812-8830-F95A10FD66BA}"/>
              </a:ext>
            </a:extLst>
          </p:cNvPr>
          <p:cNvSpPr txBox="1"/>
          <p:nvPr/>
        </p:nvSpPr>
        <p:spPr>
          <a:xfrm>
            <a:off x="946521" y="396117"/>
            <a:ext cx="5217172" cy="1158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AI Copy Assistant видео обзор</a:t>
            </a:r>
            <a:endParaRPr lang="en-US" sz="37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7" name="Graphic 212">
            <a:extLst>
              <a:ext uri="{FF2B5EF4-FFF2-40B4-BE49-F238E27FC236}">
                <a16:creationId xmlns:a16="http://schemas.microsoft.com/office/drawing/2014/main" id="{52D7FCC1-2D52-49CE-A986-EE6E0CA64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28C3CACD-E5A7-4AAC-AE47-75CF7D30F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88918-3096-4638-B9B8-3A31BE0E4550}"/>
              </a:ext>
            </a:extLst>
          </p:cNvPr>
          <p:cNvSpPr txBox="1"/>
          <p:nvPr/>
        </p:nvSpPr>
        <p:spPr>
          <a:xfrm>
            <a:off x="946520" y="1747592"/>
            <a:ext cx="5217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>
                <a:solidFill>
                  <a:schemeClr val="bg1"/>
                </a:solidFill>
                <a:effectLst/>
              </a:rPr>
              <a:t>Для разработки приглашения на обучение для приложения помощника по копированию я стратегически использовал следующие точки данных в качестве компонентов приглашения на обучение: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>
                <a:solidFill>
                  <a:schemeClr val="bg1"/>
                </a:solidFill>
                <a:effectLst/>
              </a:rPr>
              <a:t>Продукт:</a:t>
            </a:r>
            <a:r>
              <a:rPr lang="en-US" sz="1300" b="0" i="0">
                <a:solidFill>
                  <a:schemeClr val="bg1"/>
                </a:solidFill>
                <a:effectLst/>
              </a:rPr>
              <a:t> несколько слов, чтобы рассказать помощнику по копированию о продукте или просто указать продукт, для которого нам нужно создать копию объявления.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>
                <a:solidFill>
                  <a:schemeClr val="bg1"/>
                </a:solidFill>
                <a:effectLst/>
              </a:rPr>
              <a:t>Аудитория:</a:t>
            </a:r>
            <a:r>
              <a:rPr lang="en-US" sz="1300" b="0" i="0">
                <a:solidFill>
                  <a:schemeClr val="bg1"/>
                </a:solidFill>
                <a:effectLst/>
              </a:rPr>
              <a:t> минималистичная релевантная информация о целевой группе или аудитории для конкретного продукта, она поможет GPT-3 придумать правильный контекстный ответ.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>
                <a:solidFill>
                  <a:schemeClr val="bg1"/>
                </a:solidFill>
                <a:effectLst/>
              </a:rPr>
              <a:t>Акции:</a:t>
            </a:r>
            <a:r>
              <a:rPr lang="en-US" sz="1300" b="0" i="0">
                <a:solidFill>
                  <a:schemeClr val="bg1"/>
                </a:solidFill>
                <a:effectLst/>
              </a:rPr>
              <a:t> этот компонент предоставляет пользователям возможность включать рекламные предложения (если таковые имеются) для соответствующих продуктов или просто указывать «Нет», если рекламных предложений нет. Это поможет модели генерировать точно ориентированные рекламные копии.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>
                <a:solidFill>
                  <a:schemeClr val="bg1"/>
                </a:solidFill>
                <a:effectLst/>
              </a:rPr>
              <a:t>Заголовок / заголовок:</a:t>
            </a:r>
            <a:r>
              <a:rPr lang="en-US" sz="1300" b="0" i="0">
                <a:solidFill>
                  <a:schemeClr val="bg1"/>
                </a:solidFill>
                <a:effectLst/>
              </a:rPr>
              <a:t> включает броский заголовок / заголовок, состоящий из нескольких слов, которые будут служить для аудитории приманкой к продукту.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i="0">
                <a:solidFill>
                  <a:schemeClr val="bg1"/>
                </a:solidFill>
                <a:effectLst/>
              </a:rPr>
              <a:t>Копия / описание объявления:</a:t>
            </a:r>
            <a:r>
              <a:rPr lang="en-US" sz="1300" b="0" i="0">
                <a:solidFill>
                  <a:schemeClr val="bg1"/>
                </a:solidFill>
                <a:effectLst/>
              </a:rPr>
              <a:t> включает одно- или двухстрочное описание продукта, которое учитывает все вышеперечисленные данные для создания креативной и эффективной рекламной копии.</a:t>
            </a:r>
          </a:p>
        </p:txBody>
      </p:sp>
      <p:grpSp>
        <p:nvGrpSpPr>
          <p:cNvPr id="368" name="Group 17">
            <a:extLst>
              <a:ext uri="{FF2B5EF4-FFF2-40B4-BE49-F238E27FC236}">
                <a16:creationId xmlns:a16="http://schemas.microsoft.com/office/drawing/2014/main" id="{3A35C15A-135A-4FD3-BA11-A046CFA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26111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369" name="Graphic 190">
              <a:extLst>
                <a:ext uri="{FF2B5EF4-FFF2-40B4-BE49-F238E27FC236}">
                  <a16:creationId xmlns:a16="http://schemas.microsoft.com/office/drawing/2014/main" id="{61E65A99-85A2-448D-AA1F-7690BD01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27EC05-3250-408F-8F9F-A73F8B9B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6D9B8D4-23BB-4CD2-A0FF-95423AFE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70" name="Graphic 190">
              <a:extLst>
                <a:ext uri="{FF2B5EF4-FFF2-40B4-BE49-F238E27FC236}">
                  <a16:creationId xmlns:a16="http://schemas.microsoft.com/office/drawing/2014/main" id="{91DC38B0-ED19-4BAC-A009-485461F2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A2C10C3-E625-41E2-8047-2AE4A87F3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F0340A9-BD8A-4ABB-9AC1-7A14DF22E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4" name="Online Media 3" title="AI Copy Assistant Powered by GPT-3">
            <a:hlinkClick r:id="" action="ppaction://media"/>
            <a:extLst>
              <a:ext uri="{FF2B5EF4-FFF2-40B4-BE49-F238E27FC236}">
                <a16:creationId xmlns:a16="http://schemas.microsoft.com/office/drawing/2014/main" id="{6CD57DED-B606-4C46-8A0B-B612AD5A17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53021" y="2424701"/>
            <a:ext cx="3555043" cy="200859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3AF83E4-4DE2-499C-9F36-0279E7E4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52524"/>
            <a:ext cx="144340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27" name="Graphic 4">
              <a:extLst>
                <a:ext uri="{FF2B5EF4-FFF2-40B4-BE49-F238E27FC236}">
                  <a16:creationId xmlns:a16="http://schemas.microsoft.com/office/drawing/2014/main" id="{0B09EB4D-4323-43F4-9970-42885A83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BA9C6284-1137-47FE-9471-23CA82494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00A6D3C-23F9-41D9-B891-14D8E2E98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F8D96F5-1ED7-4891-8D8B-A24E72DA7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E9A3A72-EC37-423D-B309-A6487A86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BE630AB-13C0-44A2-80CA-C07483E93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7768337-3D65-4FE5-8E1A-D79219E0A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68E4331-550E-4929-ACE8-D2ED2D6EA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768D8817-CAEE-45BB-820E-A67C68D48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350A8C31-0139-4ABD-967A-139738E88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9855AEE1-1C1C-4832-8B4C-042F59E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41C5A32-BD0A-4457-9CF7-97467FA2B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3C14A20-2E3C-49F8-AF55-C384FEB95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DB167719-0D82-4ABF-9BC8-B073A8474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660582DE-E250-4561-9298-E4FADEB9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20B635A-6E81-4D8A-98A3-141E57A6F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909A0ED-D070-4792-A2EE-CCEB6BA6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619A19C-3B55-4085-8668-458999628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7D16772-2B59-486E-BE47-65D591C08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D6A06B8-1E4A-497F-B977-F78E5D7D0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5BC53AD-5249-4FB1-AB74-3F71AAEB5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6F8561A-874A-48BB-BCC2-07F002ED4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A6B1B8F-9695-447F-BF2F-9010D40A0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454192F9-26C5-4212-BA60-CADA662AF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BFBDA013-4858-422E-AE7A-614BF71FB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42BA261C-0C75-431D-9FD5-2C3AA241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0F8709D9-2655-4A39-9228-BCFCBF412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653F80B-5CF7-45EF-889B-FD0AAF483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2A1DA86A-7442-4897-88A4-EDD18A01C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623279-A4CE-49AC-B5FA-CD224324B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B9D8B4D-1BE5-4CD9-A592-D0D3D769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769A47A3-F5B7-4BF0-B920-21A62F96F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6E5DCDE9-48A4-41BA-987D-CC72C62B3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0F51F840-3DBF-444E-BC79-718416C51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DFD2B64-98D0-4E59-AE1F-693872F36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F09CB65-8B7E-426C-A3FE-DD20196FC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43149294-A5BC-4E62-A167-3CD55E05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B99FCDF-C9A0-40F7-ABDE-7247B2238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0CE59751-EC07-43C1-A5F5-AF5D30EBB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573CCF2-67F2-4BD1-A01C-1D064B908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C60C662-612D-485A-A50D-E938C6E49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048F63C-A2BB-4D89-9649-91EC2045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C29F96C-43D4-4F0F-A76D-4CED9C61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B660107F-776B-455F-AC78-225F21B81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B1DB332-7265-477D-9A04-EDB3799DE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BBEFE2D-1654-40D8-A838-45728A16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90211E2-64DF-4171-811B-B8A0CD87B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5F7CDCE8-8B48-4859-BDFE-FCB7BC6F5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770A8C4-614E-4295-A937-718CC61B2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699ADB6-675C-44B0-B96E-EDD7AC1F9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4875E98-2AA1-4001-90EA-2F3D9E017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5BEC7219-356F-4141-B57B-8BCD85BF7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64D4AAB-BB2C-4A77-BB45-94EEC66CD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CE9CF29A-81CA-4A03-8B04-55F56688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2FEFF22-7798-4730-9C0B-EC7EAFCD0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00149276-D167-4D2B-93F1-FD29583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7DC22D5-A39C-4789-A952-D8914887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BA51EF1-15F0-4193-AB83-F8C8A64D6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3FB75ADB-F020-4C56-91C6-9AB46298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BCE5CDF-BBF6-4E67-8CCE-9482D7EB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138BABC-E51C-4F80-972E-CF44385C1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96B0C850-272E-4B08-8779-B872DCAA3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EEE54AF-B9C2-494D-9E02-2F67FEF7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21349A4-F7C9-492C-A658-EA9F7538B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88D1ED8-AC07-4621-9933-E10CE6122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FD21FCD-1DA9-45C2-9AB5-548EE0E6E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8BDD8CA-1442-470F-A5D3-FC8A87A1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3B8DF094-690E-4C13-8284-7A7C97441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FE0B926C-A114-444D-BA51-FECE28B03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0BDE6CC-5F54-4752-ACC4-E3BCF2BEE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6E28F857-CCD8-4222-84C0-A0B415E7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CD2687E0-0214-44E6-8BB1-34F6B7BA8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F1236AA-FC17-487E-83B1-D71BCB2A8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623384AA-72EF-4BCF-9137-194440583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BD81D1B-2270-4FBE-B437-F0DBB8DD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411E268-F8CA-4C78-82ED-DDCF28B0B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D48F8732-5205-4843-A2EB-3E0EB18F9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DC5966DA-8E1A-43FF-A1A4-C6879B456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E3BEFD3E-662F-4B38-859E-093A14241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06C52F63-F17B-4356-A3AE-9707D93D2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5706A28-0822-4064-AD3E-2A1F4E1C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48A813F-1672-44DB-A207-F3494E7C2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FC8AEBA-4BD5-4BB0-B004-A8B06B6A4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1ED8D8F-0325-426C-9257-1A5048211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0FF054DF-85C2-466A-9D64-EB6D95AA8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2D01FA60-E77D-41EE-8228-CFB979E3D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C8D6F02-E0C8-4EF5-9D41-E75C16C16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BD111AAF-4EE4-4A89-84D2-4201F035D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E8F4C133-3F54-4715-A7D6-4261B9A9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0BAA2E6B-E393-45EA-8AE6-A775AA69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DB4F953-9FE8-4B8D-A62B-CB20A7037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9D918AF2-85FB-436F-99DB-622B07664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F078C58-0893-4D64-B685-BCB70CAC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EDA3784-7618-477C-A8B0-36FA393D6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AC49727-CA00-439E-82D4-B446B7896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6B67B441-65C8-4A53-968B-C56CB4086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94CEDDB5-CC85-4A9E-A73C-85D7B714F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0BF7883-770D-4CA2-BE01-C5F4B102B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DF07BC6-9560-430C-86FA-AFA6F7DF0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9B085920-7744-44C8-AF91-D2F16C9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22308C0A-08FC-4AAA-87B2-1E57033E4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AB727BDA-993C-4BB5-8CED-8D50C55F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1BB192D1-56DC-4342-911C-7D80A9084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337ADC5A-E225-4E91-B940-2DD15330E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0D170CF5-349D-4588-8AD3-373D47A4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297A6982-5B80-4376-A9D2-C11E9B084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B14F779-546D-4011-8459-2E8E34C5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5AE6943-22C6-405D-A071-F8EC29DAB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464DBFD-1DA1-456F-8427-CF66CD4C8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C9CA1114-00C4-448B-BF9A-9D70C709B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2101A885-A4A8-4AFE-9905-E510D58C8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61E165D-4826-43AD-AD75-1C965A71A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1F2231A-5945-44AF-95E4-6D14529C8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998F14A-698C-4220-92B8-2EC10C356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96E0BBF-D595-4DAE-91C6-4EB179C69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E31F1BC0-CB0A-4386-BE5E-7972AFB05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1575BDE-4CFA-4FAD-9F64-692A6DBFF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9D32D2E3-5D5B-4751-A477-A26860AC1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2009233-25F1-4029-B170-318CBBA00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CCBFA5E5-8384-4D58-BD73-BA36E23E8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ACBBAC3-185E-4C28-81AB-C9BE2A88D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225AF996-F3FB-4AF2-B954-BDF79069E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10B0127-17D3-4B62-8708-9558A794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36A9D1B-B750-446F-99FF-E3280E32A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078DB92-DE53-4BEC-BBD4-B5966EAA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334AD7D-F850-4E92-89F9-49EE6E3AA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14D983A3-96A9-4BB8-90D5-93B0E625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43A1FFE3-BB5F-4455-B23F-DA56AE7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34E69E0-4115-4CAA-86FB-1D5A8830D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E5707C7C-BEB2-4920-9D44-8AF218FFB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95D2E5E-6D1E-43FC-A231-E28A08296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B511D52-FE0D-4F8D-AC2F-6806904C6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E4D31CC7-D38B-4566-A6F9-5CB84EEA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48116577-FA2A-434D-83D4-213A1497D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02288414-AA9B-4065-A506-AE5ED2ABC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2EAF5E5-70A0-4FE6-B906-6BCF9C49F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DA12971-2CD2-4DE8-8B05-8B11B5614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B9486073-CABC-45A3-B442-5959E5CE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3EEB7953-85A2-4391-931C-CE88AC053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BF2EBC9-4A08-4A35-8C75-15E51BA0A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686BEF1-7F1A-40F6-BC3F-24221ACE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2D2281-DA3F-41A6-B56E-2EE507826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B1EBA419-056B-478C-A25C-B349F4DDD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DE38383-61B3-4E4E-B781-1C7DA04D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F62AD048-154B-4830-A46F-263BA35AA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636A730F-15EE-440C-84B5-0541AE95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31AF286F-6D0E-447F-B4D1-24729E0D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36F64061-98E4-477D-BABF-CC6BA8D67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1C601616-D38B-4ED2-BD55-F5AEA36AB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E0593B16-48EE-41A8-B4AF-E03A74CBB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26B2406B-8A3A-4381-8D69-1178F16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F1F792D-BA16-4D8F-99C3-E5E6959A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AA77D5AF-6FFE-4577-BC40-BA1902307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8F16A01-2EE8-4E4F-83CD-2000577D1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CB7FF-8D64-44A2-8571-7DB441D97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15E0D81-20B6-4D4C-9B7C-4D5A01B6A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8F687395-0ADA-4504-B6D0-D55493AB6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94D99C3F-4701-403D-A69E-EE345B0E4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0C6D9CF1-A535-4742-B2CF-B61ADC55E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E9EB265F-CF4E-4485-88F1-AE3CE1BE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9B354D37-6517-4AF4-8195-9A7B43D2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2A3087FA-3C5B-4898-9FE2-633DAA0B7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C8D7AB32-147E-4110-ABBE-7F1FB689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42ED17E-A6FC-4BC6-B7FE-EF9BC5B15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4610CFBC-B173-4CBE-BBD7-7E859FCA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578019C-8AAF-4A81-84C4-155EB43F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46936191-0661-4BD8-9A61-D00FAC97D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7BC1D8F-F88B-4A19-B640-8DCC7399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47D77817-943A-4D8A-82EE-C309FC9FF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BF86E220-D031-40B7-B3A2-0C723E3A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aphic 4">
              <a:extLst>
                <a:ext uri="{FF2B5EF4-FFF2-40B4-BE49-F238E27FC236}">
                  <a16:creationId xmlns:a16="http://schemas.microsoft.com/office/drawing/2014/main" id="{226E1D80-1BFB-4A13-8F3C-94D54398C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DCC1C21-CB11-4506-90E4-37DCD97AF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8177170-8FD3-4752-B1DB-0186ADF9B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CAA5FB4-9073-4612-99F5-95E1C6D06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E021324-18DD-4114-8992-9652707C1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ECBC33B-D8EB-4804-9EA3-57C07B57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03927C7-0E45-4B61-844A-4A626FDF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C6AF6E8-E748-47F7-B35C-567D5FBA6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EC671E5-B299-470C-9C7A-A50106E5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410EBDF-623D-41EF-82A4-9FB938A7B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6F866F8-B429-471B-9C2B-051BDCBAF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83B4FBD-06C8-4D5D-B0D9-755E4CD1A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E3FD149-0B2F-4DA0-9721-59B9FEE8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D26DB48-036E-4616-BA8B-C606A7B58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D6F6275-06AB-4316-B8C4-927E53487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E8CABF3-9C76-46A0-8DE9-F055C94A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1A12ED9-6299-4ABD-9827-DD52FE22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0ADA37A-E396-4F92-AB19-D6994E0DD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A96001A-BD0F-4CF9-A22B-545ED4F8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D9ACB13-4C6C-4347-9F65-1309B33A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F17BE4A-72F8-4529-8558-E62103AEA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6708C3-D03F-4605-8C6F-AE8EDA08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520ADFA-68AE-4CE4-913A-F070A2817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C6C63AD-C87A-403E-ADB5-4EDD0344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370EAC6-89F0-4826-90D1-E55C3344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FB61DD4-AB7B-417A-AE96-B1D9CBAC1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4AD18D2-11BA-4192-9845-206C033F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5892E2D-483A-4C0A-87C7-6FFA2EB5E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4037ACD-005D-4907-942F-D565AF6C8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A8FD84E-39BE-456B-84C5-E03698AAC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2FC47C2-6EF5-4D17-8703-527F28609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D29BC8A-00E1-481E-8BA4-1AA7F4AA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AF6ABE5-726A-495B-A832-3851CB911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8E250A7-0600-440B-BEBC-61B2D4D7B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C36BEB1-881D-4496-AD7F-1CC4B46FA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71DFE25-AF37-409C-B032-5F47D7150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9AF97A7-FC44-49BF-ABD1-59DB48B89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939D792-9C64-48CF-8607-C7873A56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F69E48F-45D8-4A8A-A101-5DF775A53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E47C3F3-8AC5-414F-8E20-25DA306C5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09CB222-24C1-414A-B56E-EA3617D05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FC26844-A93E-4C55-8619-F58615B4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EA8BA8A-4848-4084-A841-501CECF28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4BC148C-3116-4C75-89DF-2BF348429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1F3F7CB-7B69-49A3-A09E-D2064883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8072F8C-2347-472F-9D9A-F5511BA4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22C76E0-8D4F-4788-9856-B1AB15B20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3A9EC23-E263-4098-AC45-E628E1A29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72211D0-3733-443C-999F-6CE73638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EC069AD-6364-4585-A8F1-931648A1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9361719-49F1-40E3-9ABA-2FE9D783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37F2D47-03EF-4AE6-ABB9-36506DF5A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554F257-3BD2-493C-A5F1-FCC2C64C3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D297D55-4523-4CE1-9A0F-3EA6B27F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05D1D96-783B-407F-BF8C-B0773589E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5D03B3C-A55A-4738-A6FF-8F2DA5B99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41CE56E-C4C8-427A-9E82-C1EEF78E8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2359086-D108-47DE-B6EA-0BEE1835D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FA49818-F2EA-427C-B93C-15E320DA1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435C1E1-0D80-4B30-8CAC-C6EDE1DE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0FCB137-01B0-4770-AFC3-003DF789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D03298B-8D34-487C-9DF0-DB9AC8307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698B28F-FFEF-44BA-B657-E59F80990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00A4B40-BCFB-46E4-AE4F-FCC5C6509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14CE6AE-7FAB-4A5D-8EA2-861CAF5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F0F3D4A-D39F-48EE-934D-C73834DC5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9B630BB-5848-4C72-9F5A-FC8EBE7A6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662A334-5814-480B-861F-17661B60F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C0FC730-550F-42A2-AE79-EEA30B11C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3054F4A-43DC-46A1-89D0-87DA8F31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F66EF36-2C9F-49B2-B972-1BA82C8F3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7955EF8-6501-4579-B85F-DE5C0815F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0BA4174-EBEB-40DA-8B1D-6A7851E38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0512C7C-98D6-45AD-8CA4-1BEB01262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16CB557-0CE9-4015-A920-C6766A066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EA7B3B4-3BF2-4B69-B300-5D86CCB0A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887DF00-5D34-4A8B-9A84-C40D3362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ADE921C-83B0-4521-916F-E7EC5CFDA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CEDA6FA-EB55-47AE-A005-BF546085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DAC0C40-EF50-4632-B781-ACDAE95AF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82AAB43-E3D9-4272-8809-5F70B3020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8C7D300-E0BD-4C12-92B1-0801266F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CA3ED35-2344-4402-B61B-3932E6945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49146BF-06FF-41BB-BDD3-B80BABB3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93A6A5F-F75B-4BBC-AADC-A84DA758E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7B21059-EA9B-4329-968B-81F7966D2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F9C99F-41B4-4789-934B-8BF03EA9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180277F-7E18-4896-AE91-960B379D2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FE437-DA37-44C9-B975-96C6DD9DE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2A5369E-5DB7-4854-BBEC-D043F3A5F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6B0D6D9-913A-4804-83B5-5A9858F57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9B4FACF-EF13-4EFA-86D3-D5B2B6703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BD767A9-D2A3-4942-B654-34DDDFD60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C97F02F-13B9-4D7E-B916-BC8713CC0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9C0654B-0803-40FA-BF28-D8EA65F58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44F31B6-3657-4241-A94E-EEDBFF0C9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557624B-3CCB-43DA-998B-B1EC599C7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B0CCD4-215D-456D-808C-F96ABB74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E4E038E-23E6-43BE-9A3B-523A28DF7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686F1FD-4135-414B-8575-ED97CC8D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6FBC8D5-B3FE-4E26-8B4F-5D5668A8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3A60C97-778A-4251-A66B-49769F0C2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0CC04E3B-2AC3-4A7B-A425-DDABEA8AF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EF7D0E1-459C-4A15-9F05-545F6430B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5797445-BFB3-4EB2-8B44-4BF2C9E91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27FB1FC-477D-45B3-82B0-0F4936469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94CF442-4FF2-41B3-8870-097DBAF46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24927C8-A42E-4B8D-84A4-50A58968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379CB96-0D3A-4582-8650-A909955BA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1F84F2-CE93-4841-9AA6-BC9E35579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1BED9D2-07EF-452E-AFA1-9A1E80AE2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C75A1A5-0A11-42EA-AF4E-FF5272125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275A1C7-FA96-4BBB-A7EF-A7ED02814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CA8B3B4-73BE-41D5-900B-42FBF6AA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0264B0D-E150-4641-BBB1-58080670E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CC2D199-EF36-4077-A50C-D9FC99331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C6DCCA13-7F75-46F9-97B3-A9DA4C217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6C76EEB-75A4-418F-9FE0-CC513BC3C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E952CEF-EC1B-4714-8900-D2DFAEF30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B899198-ADCC-4613-957B-7A40B17B1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581AF7F-95DB-4163-B608-C04A61FB9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616F834-835A-42B4-B51B-5AD285E28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F598AFA-5F8F-4191-8881-1DE91BB2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623A080-F2C6-4664-B99C-99A9C287B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330E7091-D82F-490A-8F32-DE8745212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2B340B39-E421-434F-AF1A-DAD7E7802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6C2ED568-9809-4A18-A06A-87018A98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6C26F4B-6369-4557-B6D4-A1B448B12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2CEA830-FB77-4EA5-9BAB-64B6F500F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E5A9B88C-3ADF-40D8-9E9B-42439F852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CC9DEE2F-0410-4B1A-BED8-D1371CE8B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A66E75A-959E-436D-B1F1-DBD1E460E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35526DB-3749-43FA-84BA-E73EE1D1D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6503C90B-19EF-4925-A08A-AE40956A2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98692DC-F401-45BC-ABC7-421F3391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629B1A4-7BFC-4F45-9FAD-BB035C4E4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A2F92592-AB8B-4732-BEE7-3E2B830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9C3644DC-02D1-43FF-8ED1-0ECBBA4B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DC12AE3-E70C-4CD8-9A74-7567F99C4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0E0DDE12-8B48-4D21-8863-06298ED8B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611F1DE-AF40-48FC-8A1E-0A175D43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4C2CAED-22FC-4450-8BBC-7811F7DF9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89E6B45-A41C-4735-A7F5-E4EFD5DCF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44BFE35C-5487-42E8-AC30-01FC1E4F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575E1A5-C3CB-4081-A394-36172B7D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9C6DF24-803A-44A1-B29A-B90297D39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2A7B096-566C-4312-AF19-D9A3B6BC0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B429767-12DD-4020-BC3E-9944CF36F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F510776-417B-4B74-9082-ED3915450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FEF51D3D-E951-49CE-BCE4-D444BEF6B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27BA73E-E784-4961-884D-F507DDE38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849019E-0178-4A1C-A5D8-DC3DFC572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B49676D-9D41-4B2D-8FF9-69AC31CF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BDFE3E8-9647-4400-B019-8EDD4E688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DD57B95-ED61-4561-9ADF-38126BADC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3744F230-BFBA-41B0-9FE2-481D1EAFF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32022D3-12E0-4BC1-8085-D6CBF3CDD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AED37F-874A-4B21-A522-FEBCB38F4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BB466E2-3497-4A3B-8777-FAA0AAEE2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924D178-36E4-4E29-86E8-7716F3B4A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0DF84E5-BB3D-4120-8FD3-98ECDA31B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E5B29635-10AC-481E-A2DE-80E9DE61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AB430CA-3259-463F-85F9-B6E180323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8EF18909-FC9F-4845-B1DC-027E82B2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FCE2389-D574-49C1-89EB-D8C730888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44B35A5-5216-45FC-8F0F-D80E383B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470F10A-F708-41AA-A910-5C288B355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D73E13B-910B-40D2-B53F-6614C098B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267FC95-0200-40B3-B043-D33BEA60D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F14022C-37CD-4CDD-ACD1-86161EF00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668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A7888-6FA2-46D2-905C-3B6700750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" r="-2" b="-2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4DECB-A106-4742-AC66-6B8C1C1E1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37" r="3642" b="1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20" name="Freeform: Shape 15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57DE1D-258F-4535-B4BB-5E8878F5D687}"/>
              </a:ext>
            </a:extLst>
          </p:cNvPr>
          <p:cNvSpPr txBox="1"/>
          <p:nvPr/>
        </p:nvSpPr>
        <p:spPr>
          <a:xfrm>
            <a:off x="97277" y="609600"/>
            <a:ext cx="4538891" cy="11413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Диктор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от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Мейл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ру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LP_First">
            <a:hlinkClick r:id="" action="ppaction://media"/>
            <a:extLst>
              <a:ext uri="{FF2B5EF4-FFF2-40B4-BE49-F238E27FC236}">
                <a16:creationId xmlns:a16="http://schemas.microsoft.com/office/drawing/2014/main" id="{185EF316-38A3-4442-9467-B4A255CFE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00975" y="3689217"/>
            <a:ext cx="4076967" cy="229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38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2223C9-13C0-46EB-9301-93CF40DACBE9}"/>
              </a:ext>
            </a:extLst>
          </p:cNvPr>
          <p:cNvSpPr txBox="1"/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Перспективы</a:t>
            </a:r>
          </a:p>
        </p:txBody>
      </p:sp>
      <p:pic>
        <p:nvPicPr>
          <p:cNvPr id="1026" name="Picture 2" descr="OpenAI GPT-3: The new overrated AI that will blow your mind">
            <a:extLst>
              <a:ext uri="{FF2B5EF4-FFF2-40B4-BE49-F238E27FC236}">
                <a16:creationId xmlns:a16="http://schemas.microsoft.com/office/drawing/2014/main" id="{B04CF952-A376-41B3-B688-B337FAD02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2" b="1804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76F74-CAF2-4CCC-8662-9E3FA5FF49AF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0" i="0">
                <a:effectLst/>
              </a:rPr>
              <a:t>Применений для GPT-3 реально очень много. Возможно, у кого-то сразу появилось желание сделать своей проект. Однако, невооруженным взглядом можно увидеть несколько проблем. Одна из них вытекает из того, что порог входа для создания проекта на основе GPT-3 очень низкий. Это значит, что скорее всего, конкурентное преимущество будет выигрываться не технологией, а бюджетами. Также, с ростом количества клиентов будут и возрастать расходы, т.к. каждый API call стоит денег, а чем больше клиентов и чем чаще они используют ваш продукт, тем больше придется платить за GPT-3, а она вам не принадлежит. Поэтому затраты могут расти быстрее выручки. Но все же интересно, сможет ли кто-то построить большой бизнес, взяв за главную технологию — модель GPT-3? Появиться ли новый единирог?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798212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7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73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A8C4D-AAE2-4E11-8B1F-411B502F803D}"/>
              </a:ext>
            </a:extLst>
          </p:cNvPr>
          <p:cNvSpPr txBox="1"/>
          <p:nvPr/>
        </p:nvSpPr>
        <p:spPr>
          <a:xfrm>
            <a:off x="713172" y="3081896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Вывод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GPT-3 и копирайтинг: что это такое? А какие инструменты GPT-3 для  копирайтинга лучше всего? - Технологии и программы">
            <a:extLst>
              <a:ext uri="{FF2B5EF4-FFF2-40B4-BE49-F238E27FC236}">
                <a16:creationId xmlns:a16="http://schemas.microsoft.com/office/drawing/2014/main" id="{56007CA0-A013-414E-AA05-1261C0A6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3557" y="0"/>
            <a:ext cx="5374433" cy="243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B309A-E1B7-4D4D-BDB4-E19AD5D600B9}"/>
              </a:ext>
            </a:extLst>
          </p:cNvPr>
          <p:cNvSpPr txBox="1"/>
          <p:nvPr/>
        </p:nvSpPr>
        <p:spPr>
          <a:xfrm>
            <a:off x="7511143" y="93866"/>
            <a:ext cx="4464098" cy="199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dirty="0" err="1">
                <a:effectLst/>
              </a:rPr>
              <a:t>Где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это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может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работать</a:t>
            </a:r>
            <a:r>
              <a:rPr lang="en-US" sz="1400" b="1" i="0" dirty="0">
                <a:effectLst/>
              </a:rPr>
              <a:t>:</a:t>
            </a:r>
            <a:endParaRPr lang="en-US" sz="1400" b="0" i="0" dirty="0">
              <a:effectLst/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1. </a:t>
            </a:r>
            <a:r>
              <a:rPr lang="en-US" sz="1400" b="0" i="0" dirty="0" err="1">
                <a:effectLst/>
              </a:rPr>
              <a:t>Отвечать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вопросы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или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находить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результаты</a:t>
            </a:r>
            <a:r>
              <a:rPr lang="en-US" sz="1400" b="0" i="0" dirty="0">
                <a:effectLst/>
              </a:rPr>
              <a:t> из </a:t>
            </a:r>
            <a:r>
              <a:rPr lang="en-US" sz="1400" b="0" i="0" dirty="0" err="1">
                <a:effectLst/>
              </a:rPr>
              <a:t>открытых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данных</a:t>
            </a:r>
            <a:r>
              <a:rPr lang="en-US" sz="1400" b="0" i="0" dirty="0">
                <a:effectLst/>
              </a:rPr>
              <a:t>. </a:t>
            </a:r>
            <a:r>
              <a:rPr lang="en-US" sz="1400" b="1" i="0" dirty="0" err="1">
                <a:effectLst/>
              </a:rPr>
              <a:t>Юридические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исследования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могут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быть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областью</a:t>
            </a:r>
            <a:r>
              <a:rPr lang="en-US" sz="1400" b="1" i="0" dirty="0">
                <a:effectLst/>
              </a:rPr>
              <a:t>, </a:t>
            </a:r>
            <a:r>
              <a:rPr lang="en-US" sz="1400" b="1" i="0" dirty="0" err="1">
                <a:effectLst/>
              </a:rPr>
              <a:t>где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они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окажут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большое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влияние</a:t>
            </a:r>
            <a:r>
              <a:rPr lang="en-US" sz="1400" b="1" i="0" dirty="0">
                <a:effectLst/>
              </a:rPr>
              <a:t>.</a:t>
            </a:r>
            <a:endParaRPr lang="en-US" sz="1400" b="0" i="0" dirty="0">
              <a:effectLst/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2. </a:t>
            </a:r>
            <a:r>
              <a:rPr lang="en-US" sz="1400" b="0" i="0" dirty="0" err="1">
                <a:effectLst/>
              </a:rPr>
              <a:t>Генерация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текста</a:t>
            </a:r>
            <a:r>
              <a:rPr lang="en-US" sz="1400" b="0" i="0" dirty="0">
                <a:effectLst/>
              </a:rPr>
              <a:t> в </a:t>
            </a:r>
            <a:r>
              <a:rPr lang="en-US" sz="1400" b="0" i="0" dirty="0" err="1">
                <a:effectLst/>
              </a:rPr>
              <a:t>ситуациях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когда</a:t>
            </a:r>
            <a:r>
              <a:rPr lang="en-US" sz="1400" b="0" i="0" dirty="0">
                <a:effectLst/>
              </a:rPr>
              <a:t> у </a:t>
            </a:r>
            <a:r>
              <a:rPr lang="en-US" sz="1400" b="0" i="0" dirty="0" err="1">
                <a:effectLst/>
              </a:rPr>
              <a:t>вас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есть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человек</a:t>
            </a:r>
            <a:r>
              <a:rPr lang="en-US" sz="1400" b="0" i="0" dirty="0">
                <a:effectLst/>
              </a:rPr>
              <a:t> в </a:t>
            </a:r>
            <a:r>
              <a:rPr lang="en-US" sz="1400" b="0" i="0" dirty="0" err="1">
                <a:effectLst/>
              </a:rPr>
              <a:t>цикле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Подумайте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автозаполнение</a:t>
            </a:r>
            <a:r>
              <a:rPr lang="en-US" sz="1400" b="0" i="0" dirty="0">
                <a:effectLst/>
              </a:rPr>
              <a:t> Google, </a:t>
            </a:r>
            <a:r>
              <a:rPr lang="en-US" sz="1400" b="0" i="0" dirty="0" err="1">
                <a:effectLst/>
              </a:rPr>
              <a:t>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еще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более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изощренный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Оно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имеет</a:t>
            </a:r>
            <a:r>
              <a:rPr lang="en-US" sz="1400" b="0" i="0" dirty="0">
                <a:effectLst/>
              </a:rPr>
              <a:t> </a:t>
            </a:r>
            <a:r>
              <a:rPr lang="en-US" sz="1400" b="1" i="0" dirty="0" err="1">
                <a:effectLst/>
              </a:rPr>
              <a:t>потенциальное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использование</a:t>
            </a:r>
            <a:r>
              <a:rPr lang="en-US" sz="1400" b="1" i="0" dirty="0">
                <a:effectLst/>
              </a:rPr>
              <a:t> в </a:t>
            </a:r>
            <a:r>
              <a:rPr lang="en-US" sz="1400" b="1" i="0" dirty="0" err="1">
                <a:effectLst/>
              </a:rPr>
              <a:t>составлении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контракта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вы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должны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убедиться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что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он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был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обучен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правильных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данных</a:t>
            </a:r>
            <a:r>
              <a:rPr lang="en-US" sz="1400" b="0" i="0" dirty="0">
                <a:effectLst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41A179-B882-479F-9695-E3C7BDFFC0E4}"/>
              </a:ext>
            </a:extLst>
          </p:cNvPr>
          <p:cNvSpPr txBox="1"/>
          <p:nvPr/>
        </p:nvSpPr>
        <p:spPr>
          <a:xfrm>
            <a:off x="3562164" y="2613296"/>
            <a:ext cx="8546977" cy="416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dirty="0" err="1">
                <a:effectLst/>
              </a:rPr>
              <a:t>Где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требуется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больше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работы</a:t>
            </a:r>
            <a:r>
              <a:rPr lang="en-US" sz="1400" b="1" i="0" dirty="0">
                <a:effectLst/>
              </a:rPr>
              <a:t>:</a:t>
            </a:r>
            <a:endParaRPr lang="en-US" sz="1400" b="0" i="0" dirty="0">
              <a:effectLst/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1. </a:t>
            </a:r>
            <a:r>
              <a:rPr lang="en-US" sz="1400" b="1" i="0" dirty="0" err="1">
                <a:effectLst/>
              </a:rPr>
              <a:t>Конфиденциальность</a:t>
            </a:r>
            <a:r>
              <a:rPr lang="en-US" sz="1400" b="0" i="0" dirty="0">
                <a:effectLst/>
              </a:rPr>
              <a:t> - </a:t>
            </a:r>
            <a:r>
              <a:rPr lang="en-US" sz="1400" b="0" i="0" dirty="0" err="1">
                <a:effectLst/>
              </a:rPr>
              <a:t>Такие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модели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принципиально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сохраняют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конфиденциальность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когда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речь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идет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об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обучающих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данных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Они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явно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предназначены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для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воспроизведения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данных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которые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они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видят</a:t>
            </a:r>
            <a:r>
              <a:rPr lang="en-US" sz="1400" b="0" i="0" dirty="0">
                <a:effectLst/>
              </a:rPr>
              <a:t>. </a:t>
            </a:r>
            <a:r>
              <a:rPr lang="en-US" sz="1400" b="1" i="0" dirty="0" err="1">
                <a:effectLst/>
              </a:rPr>
              <a:t>Это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огромная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проблема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во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многих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областях</a:t>
            </a:r>
            <a:r>
              <a:rPr lang="en-US" sz="1400" b="1" i="0" dirty="0">
                <a:effectLst/>
              </a:rPr>
              <a:t> (и </a:t>
            </a:r>
            <a:r>
              <a:rPr lang="en-US" sz="1400" b="1" i="0" dirty="0" err="1">
                <a:effectLst/>
              </a:rPr>
              <a:t>для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нас</a:t>
            </a:r>
            <a:r>
              <a:rPr lang="en-US" sz="1400" b="1" i="0" dirty="0">
                <a:effectLst/>
              </a:rPr>
              <a:t>).</a:t>
            </a:r>
            <a:endParaRPr lang="en-US" sz="1400" b="0" i="0" dirty="0">
              <a:effectLst/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2. </a:t>
            </a:r>
            <a:r>
              <a:rPr lang="en-US" sz="1400" b="1" i="0" dirty="0" err="1">
                <a:effectLst/>
              </a:rPr>
              <a:t>Вычислить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стоимость</a:t>
            </a:r>
            <a:r>
              <a:rPr lang="en-US" sz="1400" b="0" i="0" dirty="0">
                <a:effectLst/>
              </a:rPr>
              <a:t> - </a:t>
            </a:r>
            <a:r>
              <a:rPr lang="en-US" sz="1400" b="0" i="0" dirty="0" err="1">
                <a:effectLst/>
              </a:rPr>
              <a:t>Эта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модель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имеет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значительные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вычислительные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затраты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даже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если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она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работает</a:t>
            </a:r>
            <a:r>
              <a:rPr lang="en-US" sz="1400" b="0" i="0" dirty="0">
                <a:effectLst/>
              </a:rPr>
              <a:t> в </a:t>
            </a:r>
            <a:r>
              <a:rPr lang="en-US" sz="1400" b="0" i="0" dirty="0" err="1">
                <a:effectLst/>
              </a:rPr>
              <a:t>режиме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прогнозирования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Для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сравнения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мы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проделали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некоторую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работу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сравнивая</a:t>
            </a:r>
            <a:r>
              <a:rPr lang="en-US" sz="1400" b="0" i="0" dirty="0">
                <a:effectLst/>
              </a:rPr>
              <a:t> </a:t>
            </a:r>
            <a:r>
              <a:rPr lang="en-US" sz="1400" b="0" i="1" dirty="0" err="1">
                <a:effectLst/>
              </a:rPr>
              <a:t>намного</a:t>
            </a:r>
            <a:r>
              <a:rPr lang="en-US" sz="1400" b="0" i="1" dirty="0">
                <a:effectLst/>
              </a:rPr>
              <a:t> </a:t>
            </a:r>
            <a:r>
              <a:rPr lang="en-US" sz="1400" b="0" i="1" dirty="0" err="1">
                <a:effectLst/>
              </a:rPr>
              <a:t>намного</a:t>
            </a:r>
            <a:r>
              <a:rPr lang="en-US" sz="1400" b="0" i="1" dirty="0">
                <a:effectLst/>
              </a:rPr>
              <a:t> </a:t>
            </a:r>
            <a:r>
              <a:rPr lang="en-US" sz="1400" b="0" i="1" dirty="0" err="1">
                <a:effectLst/>
              </a:rPr>
              <a:t>меньше</a:t>
            </a:r>
            <a:r>
              <a:rPr lang="en-US" sz="1400" b="0" i="0" dirty="0">
                <a:effectLst/>
              </a:rPr>
              <a:t> </a:t>
            </a:r>
            <a:r>
              <a:rPr lang="en-US" sz="1400" b="0" i="0" dirty="0" err="1">
                <a:effectLst/>
              </a:rPr>
              <a:t>модель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глубокого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обучения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времени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обучения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Обучение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модели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глубокого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обучения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было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примерно</a:t>
            </a:r>
            <a:r>
              <a:rPr lang="en-US" sz="1400" b="0" i="0" dirty="0">
                <a:effectLst/>
              </a:rPr>
              <a:t> в 2800 </a:t>
            </a:r>
            <a:r>
              <a:rPr lang="en-US" sz="1400" b="0" i="0" dirty="0" err="1">
                <a:effectLst/>
              </a:rPr>
              <a:t>раз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медленнее</a:t>
            </a:r>
            <a:r>
              <a:rPr lang="en-US" sz="1400" b="0" i="0" dirty="0">
                <a:effectLst/>
              </a:rPr>
              <a:t>, а </a:t>
            </a:r>
            <a:r>
              <a:rPr lang="en-US" sz="1400" b="0" i="0" dirty="0" err="1">
                <a:effectLst/>
              </a:rPr>
              <a:t>затраты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вычислительное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оборудование</a:t>
            </a:r>
            <a:r>
              <a:rPr lang="en-US" sz="1400" b="0" i="0" dirty="0">
                <a:effectLst/>
              </a:rPr>
              <a:t> в 10,000 100 </a:t>
            </a:r>
            <a:r>
              <a:rPr lang="en-US" sz="1400" b="0" i="0" dirty="0" err="1">
                <a:effectLst/>
              </a:rPr>
              <a:t>раз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превышали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затраты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нашу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базовую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технологию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Просто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для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прогнозирования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глубинная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модель</a:t>
            </a:r>
            <a:r>
              <a:rPr lang="en-US" sz="1400" b="0" i="0" dirty="0">
                <a:effectLst/>
              </a:rPr>
              <a:t> в </a:t>
            </a:r>
            <a:r>
              <a:rPr lang="en-US" sz="1400" b="0" i="0" dirty="0" err="1">
                <a:effectLst/>
              </a:rPr>
              <a:t>нашем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исследовании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была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вероятно</a:t>
            </a:r>
            <a:r>
              <a:rPr lang="en-US" sz="1400" b="0" i="0" dirty="0">
                <a:effectLst/>
              </a:rPr>
              <a:t>, в 3 </a:t>
            </a:r>
            <a:r>
              <a:rPr lang="en-US" sz="1400" b="0" i="0" dirty="0" err="1">
                <a:effectLst/>
              </a:rPr>
              <a:t>раз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медленнее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Это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может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стать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реальной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проблемой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для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практического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развертывания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этой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технологии</a:t>
            </a:r>
            <a:r>
              <a:rPr lang="en-US" sz="1400" b="0" i="0" dirty="0">
                <a:effectLst/>
              </a:rPr>
              <a:t>, а GPTXNUMX </a:t>
            </a:r>
            <a:r>
              <a:rPr lang="en-US" sz="1400" b="0" i="0" dirty="0" err="1">
                <a:effectLst/>
              </a:rPr>
              <a:t>будет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еще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хуже</a:t>
            </a:r>
            <a:r>
              <a:rPr lang="en-US" sz="1400" b="0" i="0" dirty="0">
                <a:effectLst/>
              </a:rPr>
              <a:t> из-</a:t>
            </a:r>
            <a:r>
              <a:rPr lang="en-US" sz="1400" b="0" i="0" dirty="0" err="1">
                <a:effectLst/>
              </a:rPr>
              <a:t>за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своего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размера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Будет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интересно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посмотреть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сколько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OpenAI</a:t>
            </a:r>
            <a:r>
              <a:rPr lang="en-US" sz="1400" b="0" i="0" dirty="0">
                <a:effectLst/>
              </a:rPr>
              <a:t> в </a:t>
            </a:r>
            <a:r>
              <a:rPr lang="en-US" sz="1400" b="0" i="0" dirty="0" err="1">
                <a:effectLst/>
              </a:rPr>
              <a:t>конечном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итоге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взимает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за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доступ</a:t>
            </a:r>
            <a:r>
              <a:rPr lang="en-US" sz="1400" b="0" i="0" dirty="0">
                <a:effectLst/>
              </a:rPr>
              <a:t> к </a:t>
            </a:r>
            <a:r>
              <a:rPr lang="en-US" sz="1400" b="0" i="0" dirty="0" err="1">
                <a:effectLst/>
              </a:rPr>
              <a:t>их</a:t>
            </a:r>
            <a:r>
              <a:rPr lang="en-US" sz="1400" b="0" i="0" dirty="0">
                <a:effectLst/>
              </a:rPr>
              <a:t> API.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3. </a:t>
            </a:r>
            <a:r>
              <a:rPr lang="en-US" sz="1400" b="1" i="0" dirty="0" err="1">
                <a:effectLst/>
              </a:rPr>
              <a:t>Смещение</a:t>
            </a:r>
            <a:r>
              <a:rPr lang="en-US" sz="1400" b="0" i="0" dirty="0">
                <a:effectLst/>
              </a:rPr>
              <a:t> - </a:t>
            </a:r>
            <a:r>
              <a:rPr lang="en-US" sz="1400" b="0" i="0" dirty="0" err="1">
                <a:effectLst/>
              </a:rPr>
              <a:t>не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такая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уж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большая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проблема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для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нас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определенно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проблема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для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некоторых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вариантов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использования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особенно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там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где</a:t>
            </a:r>
            <a:r>
              <a:rPr lang="en-US" sz="1400" b="0" i="0" dirty="0">
                <a:effectLst/>
              </a:rPr>
              <a:t> в </a:t>
            </a:r>
            <a:r>
              <a:rPr lang="en-US" sz="1400" b="0" i="0" dirty="0" err="1">
                <a:effectLst/>
              </a:rPr>
              <a:t>цикле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нет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человека</a:t>
            </a:r>
            <a:r>
              <a:rPr lang="en-US" sz="1400" b="0" i="0" dirty="0">
                <a:effectLst/>
              </a:rPr>
              <a:t>.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4. </a:t>
            </a:r>
            <a:r>
              <a:rPr lang="en-US" sz="1400" b="1" i="0" dirty="0" err="1">
                <a:effectLst/>
              </a:rPr>
              <a:t>Это</a:t>
            </a:r>
            <a:r>
              <a:rPr lang="en-US" sz="1400" b="1" i="0" dirty="0">
                <a:effectLst/>
              </a:rPr>
              <a:t>, </a:t>
            </a:r>
            <a:r>
              <a:rPr lang="en-US" sz="1400" b="1" i="0" dirty="0" err="1">
                <a:effectLst/>
              </a:rPr>
              <a:t>вероятно</a:t>
            </a:r>
            <a:r>
              <a:rPr lang="en-US" sz="1400" b="1" i="0" dirty="0">
                <a:effectLst/>
              </a:rPr>
              <a:t>, </a:t>
            </a:r>
            <a:r>
              <a:rPr lang="en-US" sz="1400" b="1" i="0" dirty="0" err="1">
                <a:effectLst/>
              </a:rPr>
              <a:t>на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самом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деле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не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делать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сложные</a:t>
            </a:r>
            <a:r>
              <a:rPr lang="en-US" sz="1400" b="1" i="0" dirty="0">
                <a:effectLst/>
              </a:rPr>
              <a:t> </a:t>
            </a:r>
            <a:r>
              <a:rPr lang="en-US" sz="1400" b="1" i="0" dirty="0" err="1">
                <a:effectLst/>
              </a:rPr>
              <a:t>рассуждения</a:t>
            </a:r>
            <a:r>
              <a:rPr lang="en-US" sz="1400" b="0" i="0" dirty="0" err="1">
                <a:effectLst/>
              </a:rPr>
              <a:t>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может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потерпеть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неудачу</a:t>
            </a:r>
            <a:r>
              <a:rPr lang="en-US" sz="1400" b="0" i="0" dirty="0">
                <a:effectLst/>
              </a:rPr>
              <a:t> в </a:t>
            </a:r>
            <a:r>
              <a:rPr lang="en-US" sz="1400" b="0" i="0" dirty="0" err="1">
                <a:effectLst/>
              </a:rPr>
              <a:t>редких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или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уникальных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случаях</a:t>
            </a:r>
            <a:r>
              <a:rPr lang="en-US" sz="1400" b="0" i="0" dirty="0">
                <a:effectLst/>
              </a:rPr>
              <a:t>.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В </a:t>
            </a:r>
            <a:r>
              <a:rPr lang="en-US" sz="1400" b="0" i="0" dirty="0" err="1">
                <a:effectLst/>
              </a:rPr>
              <a:t>целом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это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очень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важная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часть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работы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она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изменится</a:t>
            </a:r>
            <a:r>
              <a:rPr lang="en-US" sz="1400" b="0" i="0" dirty="0">
                <a:effectLst/>
              </a:rPr>
              <a:t>. </a:t>
            </a:r>
            <a:r>
              <a:rPr lang="en-US" sz="1400" b="0" i="1" dirty="0" err="1">
                <a:effectLst/>
              </a:rPr>
              <a:t>большинство</a:t>
            </a:r>
            <a:r>
              <a:rPr lang="en-US" sz="1400" b="0" i="0" dirty="0">
                <a:effectLst/>
              </a:rPr>
              <a:t> </a:t>
            </a:r>
            <a:r>
              <a:rPr lang="en-US" sz="1400" b="0" i="0" dirty="0" err="1">
                <a:effectLst/>
              </a:rPr>
              <a:t>промышленности</a:t>
            </a:r>
            <a:r>
              <a:rPr lang="en-US" sz="1400" b="0" i="0" dirty="0">
                <a:effectLst/>
              </a:rPr>
              <a:t> в </a:t>
            </a:r>
            <a:r>
              <a:rPr lang="en-US" sz="1400" b="0" i="0" dirty="0" err="1">
                <a:effectLst/>
              </a:rPr>
              <a:t>одночасье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 dirty="0" err="1">
                <a:effectLst/>
              </a:rPr>
              <a:t>Есть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определенно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несколько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задач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dirty="0" err="1">
                <a:effectLst/>
              </a:rPr>
              <a:t>которые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могут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оказать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большее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влияние</a:t>
            </a:r>
            <a:r>
              <a:rPr lang="en-US" sz="1400" b="0" i="0" dirty="0">
                <a:effectLst/>
              </a:rPr>
              <a:t> в </a:t>
            </a:r>
            <a:r>
              <a:rPr lang="en-US" sz="1400" b="0" i="0" dirty="0" err="1">
                <a:effectLst/>
              </a:rPr>
              <a:t>ближайшей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 dirty="0" err="1">
                <a:effectLst/>
              </a:rPr>
              <a:t>перспективе</a:t>
            </a:r>
            <a:r>
              <a:rPr lang="en-US" sz="1400" b="0" i="0" dirty="0">
                <a:effectLst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25102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D4F9-344D-4BF2-956F-1A66905B1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47" y="474293"/>
            <a:ext cx="9972582" cy="477837"/>
          </a:xfrm>
        </p:spPr>
        <p:txBody>
          <a:bodyPr>
            <a:noAutofit/>
          </a:bodyPr>
          <a:lstStyle/>
          <a:p>
            <a:r>
              <a:rPr lang="en-US" sz="4400" dirty="0" err="1"/>
              <a:t>Список</a:t>
            </a:r>
            <a:r>
              <a:rPr lang="en-US" sz="4400" dirty="0"/>
              <a:t> </a:t>
            </a:r>
            <a:r>
              <a:rPr lang="en-US" sz="4400" dirty="0" err="1"/>
              <a:t>использованной</a:t>
            </a:r>
            <a:r>
              <a:rPr lang="en-US" sz="4400" dirty="0"/>
              <a:t> </a:t>
            </a:r>
            <a:r>
              <a:rPr lang="en-US" sz="4400" dirty="0" err="1"/>
              <a:t>литературы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746EB-3E70-4E87-9DF0-E9B74347A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677" y="1198485"/>
            <a:ext cx="11425560" cy="4059315"/>
          </a:xfrm>
        </p:spPr>
        <p:txBody>
          <a:bodyPr>
            <a:normAutofit fontScale="92500"/>
          </a:bodyPr>
          <a:lstStyle/>
          <a:p>
            <a:pPr algn="l"/>
            <a:r>
              <a:rPr lang="ru-RU" dirty="0"/>
              <a:t>1)</a:t>
            </a:r>
            <a:r>
              <a:rPr lang="en-US" dirty="0"/>
              <a:t>https://medium.com/letavc/%D0%BF%D1%80%D0%BE%D0%B4%D1%83%D0%BA%D1%82%D1%8B-%D0%B8-%D1%81%D1%82%D0%B0%D1%80%D1%82%D0%B0%D0%BF%D1%8B-%D0%BD%D0%B0-%D0%B1%D0%B0%D0%B7%D0%B5-gpt-3-2c61d8e43d36</a:t>
            </a:r>
            <a:endParaRPr lang="ru-RU" dirty="0"/>
          </a:p>
          <a:p>
            <a:pPr algn="l"/>
            <a:r>
              <a:rPr lang="ru-RU" dirty="0"/>
              <a:t>2) </a:t>
            </a:r>
            <a:r>
              <a:rPr lang="en-US" dirty="0">
                <a:hlinkClick r:id="rId2"/>
              </a:rPr>
              <a:t>https://ru.wikipedia.org/wiki/GPT-3</a:t>
            </a:r>
            <a:endParaRPr lang="ru-RU" dirty="0"/>
          </a:p>
          <a:p>
            <a:pPr algn="l"/>
            <a:r>
              <a:rPr lang="ru-RU" dirty="0"/>
              <a:t>3)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https://www.artificiallawyer.com/2020/07/30/kira-on-gpt-3s-pros-cons-privacy-is-an-issue/</a:t>
            </a:r>
            <a:endParaRPr lang="en-US" dirty="0"/>
          </a:p>
          <a:p>
            <a:pPr algn="l"/>
            <a:r>
              <a:rPr lang="en-US" dirty="0"/>
              <a:t>4) </a:t>
            </a:r>
            <a:r>
              <a:rPr lang="en-US" dirty="0">
                <a:hlinkClick r:id="rId4"/>
              </a:rPr>
              <a:t>https://vk.com/wall-72378974_7087307</a:t>
            </a:r>
            <a:endParaRPr lang="en-US" dirty="0"/>
          </a:p>
          <a:p>
            <a:pPr algn="l"/>
            <a:r>
              <a:rPr lang="en-US" dirty="0"/>
              <a:t>5) </a:t>
            </a:r>
            <a:r>
              <a:rPr lang="en-US" dirty="0">
                <a:hlinkClick r:id="rId5"/>
              </a:rPr>
              <a:t>https://yandex.ru/lab/yalm</a:t>
            </a:r>
            <a:endParaRPr lang="ru-RU" dirty="0"/>
          </a:p>
          <a:p>
            <a:pPr algn="l"/>
            <a:r>
              <a:rPr lang="ru-RU" dirty="0"/>
              <a:t>6)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https://ichi.pro/ru/ai-copy-assistant-na-baze-gpt-3-234958159357409</a:t>
            </a:r>
            <a:endParaRPr lang="ru-RU" dirty="0"/>
          </a:p>
          <a:p>
            <a:pPr algn="l"/>
            <a:r>
              <a:rPr lang="ru-RU" dirty="0"/>
              <a:t>7)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https://www.youtube.com/watch?v=GT1cFdif7MQ</a:t>
            </a:r>
            <a:endParaRPr lang="ru-RU" dirty="0"/>
          </a:p>
          <a:p>
            <a:pPr algn="l"/>
            <a:r>
              <a:rPr lang="ru-RU" dirty="0"/>
              <a:t>8)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https://ichi.pro/ru/ai-copy-assistant-na-baze-gpt-3-234958159357409</a:t>
            </a:r>
            <a:endParaRPr lang="ru-RU"/>
          </a:p>
          <a:p>
            <a:pPr algn="l"/>
            <a:endParaRPr lang="ru-RU" dirty="0"/>
          </a:p>
          <a:p>
            <a:pPr algn="l"/>
            <a:endParaRPr lang="ru-RU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61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Интервью с нейросетью GPT-3 | РБК Тренды">
            <a:extLst>
              <a:ext uri="{FF2B5EF4-FFF2-40B4-BE49-F238E27FC236}">
                <a16:creationId xmlns:a16="http://schemas.microsoft.com/office/drawing/2014/main" id="{4468A472-E69D-4D0F-BEB0-0CD96F6F3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0864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35E30-5897-4C9C-A50D-4A1BA37B9663}"/>
              </a:ext>
            </a:extLst>
          </p:cNvPr>
          <p:cNvSpPr txBox="1"/>
          <p:nvPr/>
        </p:nvSpPr>
        <p:spPr>
          <a:xfrm>
            <a:off x="0" y="1143139"/>
            <a:ext cx="7968342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b="1" dirty="0" err="1">
                <a:solidFill>
                  <a:srgbClr val="000000"/>
                </a:solidFill>
              </a:rPr>
              <a:t>Спасибо</a:t>
            </a:r>
            <a:r>
              <a:rPr lang="en-US" sz="4400" b="1" dirty="0">
                <a:solidFill>
                  <a:srgbClr val="000000"/>
                </a:solidFill>
              </a:rPr>
              <a:t> </a:t>
            </a:r>
            <a:r>
              <a:rPr lang="en-US" sz="4400" b="1" dirty="0" err="1">
                <a:solidFill>
                  <a:srgbClr val="000000"/>
                </a:solidFill>
              </a:rPr>
              <a:t>за</a:t>
            </a:r>
            <a:r>
              <a:rPr lang="ru-RU" sz="4400" b="1" dirty="0">
                <a:solidFill>
                  <a:srgbClr val="000000"/>
                </a:solidFill>
              </a:rPr>
              <a:t> </a:t>
            </a:r>
            <a:r>
              <a:rPr lang="en-US" sz="4400" b="1" dirty="0" err="1">
                <a:solidFill>
                  <a:srgbClr val="000000"/>
                </a:solidFill>
              </a:rPr>
              <a:t>внимание</a:t>
            </a:r>
            <a:r>
              <a:rPr lang="en-US" sz="4400" b="1" dirty="0">
                <a:solidFill>
                  <a:srgbClr val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2813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60A265-0BDF-4FB3-ACEA-670B3DC46356}"/>
              </a:ext>
            </a:extLst>
          </p:cNvPr>
          <p:cNvSpPr txBox="1"/>
          <p:nvPr/>
        </p:nvSpPr>
        <p:spPr>
          <a:xfrm>
            <a:off x="1653363" y="2176272"/>
            <a:ext cx="9367204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Оглавление</a:t>
            </a:r>
            <a:r>
              <a:rPr lang="en-US" sz="24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1)</a:t>
            </a:r>
            <a:r>
              <a:rPr lang="en-US" sz="2400" dirty="0" err="1"/>
              <a:t>История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2)</a:t>
            </a:r>
            <a:r>
              <a:rPr lang="en-US" sz="2400" dirty="0" err="1"/>
              <a:t>Преимущества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3)</a:t>
            </a:r>
            <a:r>
              <a:rPr lang="en-US" sz="2400" dirty="0" err="1"/>
              <a:t>Примеры</a:t>
            </a:r>
            <a:r>
              <a:rPr lang="en-US" sz="2400" dirty="0"/>
              <a:t> </a:t>
            </a:r>
            <a:r>
              <a:rPr lang="en-US" sz="2400" dirty="0" err="1"/>
              <a:t>использования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4)</a:t>
            </a:r>
            <a:r>
              <a:rPr lang="en-US" sz="2400" dirty="0" err="1"/>
              <a:t>Перспективы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5)</a:t>
            </a:r>
            <a:r>
              <a:rPr lang="en-US" sz="2400" dirty="0" err="1"/>
              <a:t>Вывод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6)</a:t>
            </a:r>
            <a:r>
              <a:rPr lang="en-US" sz="2400" dirty="0" err="1"/>
              <a:t>Список</a:t>
            </a:r>
            <a:r>
              <a:rPr lang="en-US" sz="2400" dirty="0"/>
              <a:t> </a:t>
            </a:r>
            <a:r>
              <a:rPr lang="en-US" sz="2400" dirty="0" err="1"/>
              <a:t>использованной</a:t>
            </a:r>
            <a:r>
              <a:rPr lang="en-US" sz="2400" dirty="0"/>
              <a:t> </a:t>
            </a:r>
            <a:r>
              <a:rPr lang="en-US" sz="2400" dirty="0" err="1"/>
              <a:t>литературы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675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283EE8-643C-4B35-8A29-CEA6A06A099B}"/>
              </a:ext>
            </a:extLst>
          </p:cNvPr>
          <p:cNvSpPr txBox="1"/>
          <p:nvPr/>
        </p:nvSpPr>
        <p:spPr>
          <a:xfrm>
            <a:off x="67330" y="37419"/>
            <a:ext cx="38888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GPT-3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(Generative Pre-trained Transformer 3) — тре­тье поко­ле­ние алго­рит­ма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/>
              </a:rPr>
              <a:t>обра­бот­ки есте­ствен­но­го язы­ка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от </a:t>
            </a:r>
            <a:r>
              <a:rPr lang="ru-RU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OpenAI"/>
              </a:rPr>
              <a:t>OpenAI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На сентябрь 2020 года это самая крупная и продвинутая языковая модель в мире.</a:t>
            </a:r>
            <a:r>
              <a:rPr lang="ru-RU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[2]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Модель, по заявлению разработчиков, может быть использована для решения «любых задач на английском языке»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BD14FA-FEE7-448D-8987-4CC791431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034242"/>
              </p:ext>
            </p:extLst>
          </p:nvPr>
        </p:nvGraphicFramePr>
        <p:xfrm>
          <a:off x="0" y="3576849"/>
          <a:ext cx="12192000" cy="365760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344372759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243887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3948920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71776870"/>
                    </a:ext>
                  </a:extLst>
                </a:gridCol>
              </a:tblGrid>
              <a:tr h="274511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Модель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Размер, млрд параметров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Контекст, токенов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effectLst/>
                        </a:rPr>
                        <a:t>Размер датасета, ГБ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71057"/>
                  </a:ext>
                </a:extLst>
              </a:tr>
              <a:tr h="27451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OpenAI GPT-3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175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2048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570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14049"/>
                  </a:ext>
                </a:extLst>
              </a:tr>
              <a:tr h="274511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OpenAI</a:t>
                      </a:r>
                      <a:r>
                        <a:rPr lang="en-US" dirty="0">
                          <a:effectLst/>
                        </a:rPr>
                        <a:t> GPT-2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1,5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01479"/>
                  </a:ext>
                </a:extLst>
              </a:tr>
              <a:tr h="27451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OpenAI GPT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594323"/>
                  </a:ext>
                </a:extLst>
              </a:tr>
              <a:tr h="274511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Сбер </a:t>
                      </a:r>
                      <a:r>
                        <a:rPr lang="en-US">
                          <a:effectLst/>
                        </a:rPr>
                        <a:t>ruGPT-3 13B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2048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114272"/>
                  </a:ext>
                </a:extLst>
              </a:tr>
              <a:tr h="274511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Сбер </a:t>
                      </a:r>
                      <a:r>
                        <a:rPr lang="en-US">
                          <a:effectLst/>
                        </a:rPr>
                        <a:t>ruGPT-3 XL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1.3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2048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980892"/>
                  </a:ext>
                </a:extLst>
              </a:tr>
              <a:tr h="274511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Сбер </a:t>
                      </a:r>
                      <a:r>
                        <a:rPr lang="en-US">
                          <a:effectLst/>
                        </a:rPr>
                        <a:t>ruGPT-3 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0,76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2048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170317"/>
                  </a:ext>
                </a:extLst>
              </a:tr>
              <a:tr h="27451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Microsoft T-NLG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248598"/>
                  </a:ext>
                </a:extLst>
              </a:tr>
              <a:tr h="27451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Google mT5-XXL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032683"/>
                  </a:ext>
                </a:extLst>
              </a:tr>
              <a:tr h="27451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Nvidia MegatronLM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8,3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24570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CC68CF1C-2C46-47BC-9C6E-FB26851B3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0425" y="0"/>
            <a:ext cx="8336442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28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2020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группа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исследователей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из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под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руководством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Дарио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Амодея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опубликовала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научную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статью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с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подробным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описанием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алгоритма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GPT-3.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[4]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GPT-3,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 GPT-2, —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это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Авторегрессионная модель"/>
              </a:rPr>
              <a:t>авторегрессионная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Generative model (страница отсутствует)"/>
              </a:rPr>
              <a:t>генеративная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en:Generative model"/>
              </a:rPr>
              <a:t>англ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en:Generative model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 tooltip="Языковая модель (страница отсутствует)"/>
              </a:rPr>
              <a:t>языковая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 tooltip="Языковая модель (страница отсутствует)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 tooltip="Языковая модель (страница отсутствует)"/>
              </a:rPr>
              <a:t>модель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 tooltip="en:Language model"/>
              </a:rPr>
              <a:t>англ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 tooltip="en:Language model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архитектуре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 tooltip="Трансформер (модель машинного обучения)"/>
              </a:rPr>
              <a:t>трансформер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.По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сравнению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 GPT-2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количество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используемых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параметров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увеличилось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более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чем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 100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с 1,5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175 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млрд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[5]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[6]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Обучение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модели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происходило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4" tooltip="Суперкомпьютер"/>
              </a:rPr>
              <a:t>суперкомпьютере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5" tooltip="Microsoft Azure"/>
              </a:rPr>
              <a:t>Microsoft Azure 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который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был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построен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специально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[7]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[3]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Компания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Lambda Labs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подсчитала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что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такое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обучение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могло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уйти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от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4,6 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млн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долларов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8"/>
              </a:rPr>
              <a:t>[8]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обучения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алгоритма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исследователи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собрали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9" tooltip="Набор данных (страница отсутствует)"/>
              </a:rPr>
              <a:t>набор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9" tooltip="Набор данных (страница отсутствует)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9" tooltip="Набор данных (страница отсутствует)"/>
              </a:rPr>
              <a:t>данных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0" tooltip="en:Data set"/>
              </a:rPr>
              <a:t>англ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0" tooltip="en:Data set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 из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более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570 ГБ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текстов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включающий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данные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1" tooltip="Common Crawl (страница отсутствует)"/>
              </a:rPr>
              <a:t>Common Crawl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2" tooltip="en:Common Crawl"/>
              </a:rPr>
              <a:t>англ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66B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2" tooltip="en:Common Crawl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3" tooltip="Английская Википедия"/>
              </a:rPr>
              <a:t>английскую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3" tooltip="Английская Википедия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3" tooltip="Английская Википедия"/>
              </a:rPr>
              <a:t>Википедию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два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с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книгами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датасет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WebText2 с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текстами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веб-страниц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[5]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Лишь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0,11 %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документов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входящих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датасет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были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русском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языке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rgbClr val="0645A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4"/>
              </a:rPr>
              <a:t>[9]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Сравнение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характеристик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разных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версий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GPT и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похожих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языковых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моделей-трансформеров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08543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8EB78-CCE8-46A4-BE22-F144EF49B05A}"/>
              </a:ext>
            </a:extLst>
          </p:cNvPr>
          <p:cNvSpPr txBox="1"/>
          <p:nvPr/>
        </p:nvSpPr>
        <p:spPr>
          <a:xfrm>
            <a:off x="234555" y="122899"/>
            <a:ext cx="110312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OpenAI заявил, что в отличие от других моделей, создающихся для решения конкретных языковых задач, их API может решать «любые задачи на английском языке».</a:t>
            </a:r>
            <a:r>
              <a:rPr lang="ru-RU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/>
              </a:rPr>
              <a:t>[3]</a:t>
            </a:r>
            <a:r>
              <a:rPr lang="ru-R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Алгоритм работает по принципу </a:t>
            </a:r>
            <a:r>
              <a:rPr lang="ru-RU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Автодополнение"/>
              </a:rPr>
              <a:t>автодополнения</a:t>
            </a:r>
            <a:r>
              <a:rPr lang="ru-RU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вы вводите начало текста, а программа генерирует наиболее вероятное его продолжение.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5BDF5-7B26-4CE7-B035-CA9B747BD503}"/>
              </a:ext>
            </a:extLst>
          </p:cNvPr>
          <p:cNvSpPr txBox="1"/>
          <p:nvPr/>
        </p:nvSpPr>
        <p:spPr>
          <a:xfrm>
            <a:off x="113947" y="3590567"/>
            <a:ext cx="112724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neue haas grotesk"/>
              </a:rPr>
              <a:t>Как правило, лучшие результаты достигаются с помощью так называемой «точной настройки». Здесь вы изменяете архитектуру, чтобы заставить ее выполнять новую задачу, а затем продолжаете обучать ее на 100-1,000 новых примерах, чтобы «настроить» ее на новую задачу.</a:t>
            </a: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neue haas grotesk"/>
              </a:rPr>
              <a:t>Вторым нововведением в GPT-3 является то, что они не использовали точную настройку. Скорее, они использовали более простую технику, где вы приводите модель к воспроизведению определенного поведения, приводя лишь несколько примеров.</a:t>
            </a: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neue haas grotesk"/>
              </a:rPr>
              <a:t>Удивительным моментом является то, что благодаря увеличенному размеру GPT-3 может часто приближаться или совпадать с результатами, которые были достигнуты при тонкой настройке, </a:t>
            </a:r>
            <a:r>
              <a:rPr lang="ru-RU" b="1" i="0" dirty="0">
                <a:solidFill>
                  <a:srgbClr val="000000"/>
                </a:solidFill>
                <a:effectLst/>
                <a:latin typeface="neue haas grotesk"/>
              </a:rPr>
              <a:t>без</a:t>
            </a:r>
            <a:r>
              <a:rPr lang="ru-RU" b="0" i="0" dirty="0">
                <a:solidFill>
                  <a:srgbClr val="000000"/>
                </a:solidFill>
                <a:effectLst/>
                <a:latin typeface="neue haas grotesk"/>
              </a:rPr>
              <a:t> тонкая настройка. Это важно, потому что тонкая настройка </a:t>
            </a:r>
            <a:r>
              <a:rPr lang="ru-RU" b="0" i="1" dirty="0">
                <a:solidFill>
                  <a:srgbClr val="000000"/>
                </a:solidFill>
                <a:effectLst/>
                <a:latin typeface="neue haas grotesk"/>
              </a:rPr>
              <a:t>дорогой </a:t>
            </a:r>
            <a:r>
              <a:rPr lang="ru-RU" b="0" i="0" dirty="0">
                <a:solidFill>
                  <a:srgbClr val="000000"/>
                </a:solidFill>
                <a:effectLst/>
                <a:latin typeface="neue haas grotesk"/>
              </a:rPr>
              <a:t>когда дело доходит до вычислительной стоимости</a:t>
            </a:r>
            <a:r>
              <a:rPr lang="ru-RU" b="0" i="1" dirty="0">
                <a:solidFill>
                  <a:srgbClr val="000000"/>
                </a:solidFill>
                <a:effectLst/>
                <a:latin typeface="neue haas grotesk"/>
              </a:rPr>
              <a:t>. </a:t>
            </a:r>
            <a:r>
              <a:rPr lang="ru-RU" b="0" i="0" dirty="0">
                <a:solidFill>
                  <a:srgbClr val="000000"/>
                </a:solidFill>
                <a:effectLst/>
                <a:latin typeface="neue haas grotesk"/>
              </a:rPr>
              <a:t>Тем более что модель растет в размерах.</a:t>
            </a:r>
          </a:p>
          <a:p>
            <a:pPr algn="l" fontAlgn="base"/>
            <a:r>
              <a:rPr lang="ru-RU" b="0" i="0" dirty="0">
                <a:solidFill>
                  <a:srgbClr val="000000"/>
                </a:solidFill>
                <a:effectLst/>
                <a:latin typeface="neue haas grotesk"/>
              </a:rPr>
              <a:t>Тренировка GPT-3 оценивалась в вычислительную стоимость более чем на 4 млн долларов, и это слабое предположение. Точная настройка не стоит так дорого, но все же стоит дорого. </a:t>
            </a:r>
          </a:p>
        </p:txBody>
      </p:sp>
      <p:pic>
        <p:nvPicPr>
          <p:cNvPr id="3074" name="Picture 2" descr="GPT-3 model by OpenAI — The new hype! | by Raoof Naushad | DataSeries |  Medium">
            <a:extLst>
              <a:ext uri="{FF2B5EF4-FFF2-40B4-BE49-F238E27FC236}">
                <a16:creationId xmlns:a16="http://schemas.microsoft.com/office/drawing/2014/main" id="{74DC1621-7904-4493-9137-2A87CA40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1" y="1128541"/>
            <a:ext cx="6624736" cy="230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252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D4CF32-5F13-41DE-92A8-E4426F9BE18D}"/>
              </a:ext>
            </a:extLst>
          </p:cNvPr>
          <p:cNvSpPr txBox="1"/>
          <p:nvPr/>
        </p:nvSpPr>
        <p:spPr>
          <a:xfrm>
            <a:off x="92513" y="74967"/>
            <a:ext cx="77311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u="sng" dirty="0">
                <a:solidFill>
                  <a:srgbClr val="292929"/>
                </a:solidFill>
                <a:effectLst/>
                <a:latin typeface="sohne"/>
                <a:hlinkClick r:id="rId2"/>
              </a:rPr>
              <a:t>AI Dungeon</a:t>
            </a:r>
            <a:endParaRPr lang="ru-RU" b="0" i="0" dirty="0">
              <a:solidFill>
                <a:srgbClr val="292929"/>
              </a:solidFill>
              <a:effectLst/>
              <a:latin typeface="sohne"/>
            </a:endParaRPr>
          </a:p>
          <a:p>
            <a:pPr algn="l"/>
            <a:r>
              <a:rPr lang="ru-RU" b="0" i="0" dirty="0">
                <a:solidFill>
                  <a:srgbClr val="292929"/>
                </a:solidFill>
                <a:effectLst/>
                <a:latin typeface="charter"/>
              </a:rPr>
              <a:t>Начну, пожалуй, с одного из самых интересных на мой взгляд проектов —</a:t>
            </a:r>
            <a:r>
              <a:rPr lang="ru-RU" b="0" i="0" u="sng" dirty="0">
                <a:solidFill>
                  <a:srgbClr val="292929"/>
                </a:solidFill>
                <a:effectLst/>
                <a:latin typeface="charter"/>
                <a:hlinkClick r:id="rId2"/>
              </a:rPr>
              <a:t> AI Dungeon</a:t>
            </a:r>
            <a:r>
              <a:rPr lang="ru-RU" b="0" i="0" dirty="0">
                <a:solidFill>
                  <a:srgbClr val="292929"/>
                </a:solidFill>
                <a:effectLst/>
                <a:latin typeface="charter"/>
              </a:rPr>
              <a:t>. Это текстовая приключенческая игра, в которой сценарий создается на ходу самим игроком. Говорят, что даже может понять сарказм: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62F38-14B0-400B-8A79-FD8E48314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624" y="74967"/>
            <a:ext cx="3074463" cy="3030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E8926-DE83-4592-A83B-23C764A437A9}"/>
              </a:ext>
            </a:extLst>
          </p:cNvPr>
          <p:cNvSpPr txBox="1"/>
          <p:nvPr/>
        </p:nvSpPr>
        <p:spPr>
          <a:xfrm>
            <a:off x="92513" y="1783023"/>
            <a:ext cx="6097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u="sng" dirty="0">
                <a:solidFill>
                  <a:srgbClr val="292929"/>
                </a:solidFill>
                <a:effectLst/>
                <a:latin typeface="sohne"/>
                <a:hlinkClick r:id="rId4"/>
              </a:rPr>
              <a:t>Copy.ai</a:t>
            </a:r>
            <a:endParaRPr lang="ru-RU" b="0" i="0" dirty="0">
              <a:solidFill>
                <a:srgbClr val="292929"/>
              </a:solidFill>
              <a:effectLst/>
              <a:latin typeface="sohne"/>
            </a:endParaRPr>
          </a:p>
          <a:p>
            <a:pPr algn="l"/>
            <a:r>
              <a:rPr lang="ru-RU" b="0" i="0" dirty="0">
                <a:solidFill>
                  <a:srgbClr val="292929"/>
                </a:solidFill>
                <a:effectLst/>
                <a:latin typeface="charter"/>
              </a:rPr>
              <a:t>Конечно, уже есть более прикладные проекты, решающие задачи бизнеса. Например, стартап Copy.ai позволяет создавать рекламные тексты для разных продуктов и разной аудитории за считанные секунды. Такой проект конечно не заменит всех копирайторов, но точно поможет сократить их численность.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15629C-B879-4E5B-BE7A-2C165AE76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316" y="1275296"/>
            <a:ext cx="2819624" cy="3774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3C6367-B52B-4D11-8749-3635283515E2}"/>
              </a:ext>
            </a:extLst>
          </p:cNvPr>
          <p:cNvSpPr txBox="1"/>
          <p:nvPr/>
        </p:nvSpPr>
        <p:spPr>
          <a:xfrm>
            <a:off x="92513" y="3915454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u="sng" dirty="0">
                <a:solidFill>
                  <a:srgbClr val="292929"/>
                </a:solidFill>
                <a:effectLst/>
                <a:latin typeface="sohne"/>
                <a:hlinkClick r:id="rId6"/>
              </a:rPr>
              <a:t>Replika.ai</a:t>
            </a:r>
            <a:endParaRPr lang="ru-RU" b="0" i="0" dirty="0">
              <a:solidFill>
                <a:srgbClr val="292929"/>
              </a:solidFill>
              <a:effectLst/>
              <a:latin typeface="sohne"/>
            </a:endParaRPr>
          </a:p>
          <a:p>
            <a:pPr algn="l"/>
            <a:r>
              <a:rPr lang="ru-RU" b="0" i="0" dirty="0">
                <a:solidFill>
                  <a:srgbClr val="292929"/>
                </a:solidFill>
                <a:effectLst/>
                <a:latin typeface="charter"/>
              </a:rPr>
              <a:t>Так как фокус Leta Capital — это русскоязычные технологические предприниматели, то и здесь мы нашли такой проект. Replika.ai — это чатбот компаньен, который может вам заменить друга, подругу, ментора, психолога.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0EF858-62E9-40D5-991B-6B79387B0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624" y="3036055"/>
            <a:ext cx="3081285" cy="32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80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00CF1F-1E3C-4FF0-80EA-CE9CC56A58D2}"/>
              </a:ext>
            </a:extLst>
          </p:cNvPr>
          <p:cNvSpPr txBox="1"/>
          <p:nvPr/>
        </p:nvSpPr>
        <p:spPr>
          <a:xfrm>
            <a:off x="110268" y="6612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solidFill>
                  <a:srgbClr val="292929"/>
                </a:solidFill>
                <a:effectLst/>
                <a:latin typeface="sohne"/>
                <a:hlinkClick r:id="rId2"/>
              </a:rPr>
              <a:t>Spreadsheets </a:t>
            </a:r>
            <a:r>
              <a:rPr lang="ru-RU" b="0" i="0" u="sng" dirty="0">
                <a:solidFill>
                  <a:srgbClr val="292929"/>
                </a:solidFill>
                <a:effectLst/>
                <a:latin typeface="sohne"/>
                <a:hlinkClick r:id="rId2"/>
              </a:rPr>
              <a:t>на стероидах</a:t>
            </a:r>
            <a:endParaRPr lang="ru-RU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125E9-AC8C-4964-9584-CEB983CF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9" y="435459"/>
            <a:ext cx="2754576" cy="2944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CD0E4-A0B2-4366-AC4F-E906EB6F41FB}"/>
              </a:ext>
            </a:extLst>
          </p:cNvPr>
          <p:cNvSpPr txBox="1"/>
          <p:nvPr/>
        </p:nvSpPr>
        <p:spPr>
          <a:xfrm>
            <a:off x="4139552" y="66128"/>
            <a:ext cx="3165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solidFill>
                  <a:srgbClr val="292929"/>
                </a:solidFill>
                <a:effectLst/>
                <a:latin typeface="sohne"/>
                <a:hlinkClick r:id="rId4"/>
              </a:rPr>
              <a:t>Simple English to SQL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DEE39-C8D6-486F-A200-E654937EC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957" y="435460"/>
            <a:ext cx="2702131" cy="3092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865A2C-56E6-48B5-A9B4-83561DD18F41}"/>
              </a:ext>
            </a:extLst>
          </p:cNvPr>
          <p:cNvSpPr txBox="1"/>
          <p:nvPr/>
        </p:nvSpPr>
        <p:spPr>
          <a:xfrm>
            <a:off x="7482530" y="66127"/>
            <a:ext cx="221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solidFill>
                  <a:srgbClr val="292929"/>
                </a:solidFill>
                <a:effectLst/>
                <a:latin typeface="sohne"/>
                <a:hlinkClick r:id="rId6"/>
              </a:rPr>
              <a:t>Text to CSS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9264C-939D-4258-AAB5-33DCCC1EDA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756" y="552951"/>
            <a:ext cx="2514861" cy="2756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5E6E29-E5E0-4E49-AE70-AF964C09199C}"/>
              </a:ext>
            </a:extLst>
          </p:cNvPr>
          <p:cNvSpPr txBox="1"/>
          <p:nvPr/>
        </p:nvSpPr>
        <p:spPr>
          <a:xfrm>
            <a:off x="350189" y="4254758"/>
            <a:ext cx="1443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solidFill>
                  <a:srgbClr val="292929"/>
                </a:solidFill>
                <a:effectLst/>
                <a:latin typeface="sohne"/>
                <a:hlinkClick r:id="rId8"/>
              </a:rPr>
              <a:t>Text to Figma</a:t>
            </a:r>
            <a:endParaRPr lang="en-US" b="0" i="0" dirty="0">
              <a:solidFill>
                <a:srgbClr val="292929"/>
              </a:solidFill>
              <a:effectLst/>
              <a:latin typeface="sohne"/>
            </a:endParaRP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FD829B-0AAB-418D-9C15-9CCF73BC9D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3289" y="3556456"/>
            <a:ext cx="2757488" cy="32432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BED521-46F8-4918-B421-3C84AF3536CF}"/>
              </a:ext>
            </a:extLst>
          </p:cNvPr>
          <p:cNvSpPr txBox="1"/>
          <p:nvPr/>
        </p:nvSpPr>
        <p:spPr>
          <a:xfrm>
            <a:off x="4840550" y="4439423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292929"/>
                </a:solidFill>
                <a:effectLst/>
                <a:latin typeface="charter"/>
              </a:rPr>
              <a:t>Еще больше проектов вы можете посмотреть по хэштегу #gpt3 в твиттере, на сайте </a:t>
            </a:r>
            <a:r>
              <a:rPr lang="ru-RU" b="0" i="0" u="sng" dirty="0">
                <a:solidFill>
                  <a:srgbClr val="292929"/>
                </a:solidFill>
                <a:effectLst/>
                <a:latin typeface="charter"/>
                <a:hlinkClick r:id="rId10"/>
              </a:rPr>
              <a:t>https://gpt3examples.com/</a:t>
            </a:r>
            <a:r>
              <a:rPr lang="ru-RU" b="0" i="0" dirty="0">
                <a:solidFill>
                  <a:srgbClr val="292929"/>
                </a:solidFill>
                <a:effectLst/>
                <a:latin typeface="charter"/>
              </a:rPr>
              <a:t>, и в посте на</a:t>
            </a:r>
            <a:r>
              <a:rPr lang="ru-RU" b="0" i="0" u="sng" dirty="0">
                <a:solidFill>
                  <a:srgbClr val="292929"/>
                </a:solidFill>
                <a:effectLst/>
                <a:latin typeface="charter"/>
                <a:hlinkClick r:id="rId11"/>
              </a:rPr>
              <a:t> Reddit</a:t>
            </a:r>
            <a:endParaRPr lang="ru-RU" b="0" i="0" dirty="0">
              <a:solidFill>
                <a:srgbClr val="292929"/>
              </a:solidFill>
              <a:effectLst/>
              <a:latin typeface="charter"/>
            </a:endParaRPr>
          </a:p>
          <a:p>
            <a:br>
              <a:rPr lang="ru-RU" b="0" i="0" dirty="0">
                <a:effectLst/>
                <a:latin typeface="medium-content-sans-serif-font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0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1B96F27-EDC3-434C-B326-F0DE06000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3" y="872793"/>
            <a:ext cx="3126333" cy="480974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FDA58D-3499-4CFB-AAE5-E16C35D24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1704988"/>
            <a:ext cx="3209544" cy="314535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5DDC02-5770-4214-B650-F8B5B5A76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7" y="1789239"/>
            <a:ext cx="3209544" cy="29768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3C5E57-8BAF-4DC7-A021-1D5A979038C4}"/>
              </a:ext>
            </a:extLst>
          </p:cNvPr>
          <p:cNvSpPr txBox="1"/>
          <p:nvPr/>
        </p:nvSpPr>
        <p:spPr>
          <a:xfrm>
            <a:off x="3874506" y="6298760"/>
            <a:ext cx="3147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https://yandex.ru/lab/yalm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B1ADE-83C9-4B49-A6F3-81E26FC19652}"/>
              </a:ext>
            </a:extLst>
          </p:cNvPr>
          <p:cNvSpPr txBox="1"/>
          <p:nvPr/>
        </p:nvSpPr>
        <p:spPr>
          <a:xfrm>
            <a:off x="1318005" y="135633"/>
            <a:ext cx="883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Сервис «Балабоба» от Яндекса с использованием руссифицированного</a:t>
            </a:r>
            <a:r>
              <a:rPr lang="az-Latn-AZ" dirty="0"/>
              <a:t> GPT-3 </a:t>
            </a:r>
            <a:r>
              <a:rPr lang="ru-RU" dirty="0"/>
              <a:t>от СБЕРА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18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14895-5C8C-449E-AA1E-8ECF0A3F6CB9}"/>
              </a:ext>
            </a:extLst>
          </p:cNvPr>
          <p:cNvSpPr txBox="1"/>
          <p:nvPr/>
        </p:nvSpPr>
        <p:spPr>
          <a:xfrm>
            <a:off x="838200" y="1641752"/>
            <a:ext cx="4391024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Тестирование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и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обзор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«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Балабо</a:t>
            </a:r>
            <a:r>
              <a:rPr lang="ru-RU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ба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»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от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Яндекса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с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использованием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руссифицированного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GPT-3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от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СБЕРА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85C30-40C8-42C2-A26F-1EA900FC2B64}"/>
              </a:ext>
            </a:extLst>
          </p:cNvPr>
          <p:cNvSpPr txBox="1"/>
          <p:nvPr/>
        </p:nvSpPr>
        <p:spPr>
          <a:xfrm>
            <a:off x="838200" y="3146400"/>
            <a:ext cx="4391024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Известный в широких кругах техноблогер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Wylsacom выпустил видео с обзором и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демонстрацией работы и возможностями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новой системы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Online Media 3" title="Тестируем нейросеть Яндекс. Балабоба придумывает теории заговора...">
            <a:hlinkClick r:id="" action="ppaction://media"/>
            <a:extLst>
              <a:ext uri="{FF2B5EF4-FFF2-40B4-BE49-F238E27FC236}">
                <a16:creationId xmlns:a16="http://schemas.microsoft.com/office/drawing/2014/main" id="{ECE57DC9-4697-49B2-B968-6DFBED632E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541932" y="1648232"/>
            <a:ext cx="4369112" cy="24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88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PT-3 в картинках: краткий обзор / Хабр">
            <a:extLst>
              <a:ext uri="{FF2B5EF4-FFF2-40B4-BE49-F238E27FC236}">
                <a16:creationId xmlns:a16="http://schemas.microsoft.com/office/drawing/2014/main" id="{9E095426-5EE6-4BDE-BC9D-4F6FC952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167" y="0"/>
            <a:ext cx="8401155" cy="42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T-3 в картинках: краткий обзор / Хабр">
            <a:extLst>
              <a:ext uri="{FF2B5EF4-FFF2-40B4-BE49-F238E27FC236}">
                <a16:creationId xmlns:a16="http://schemas.microsoft.com/office/drawing/2014/main" id="{EE344C20-370F-42E8-A996-252926258C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21" y="3865562"/>
            <a:ext cx="7470843" cy="299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156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1673</Words>
  <Application>Microsoft Office PowerPoint</Application>
  <PresentationFormat>Widescreen</PresentationFormat>
  <Paragraphs>106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charter</vt:lpstr>
      <vt:lpstr>medium-content-sans-serif-font</vt:lpstr>
      <vt:lpstr>neue haas grotesk</vt:lpstr>
      <vt:lpstr>sohne</vt:lpstr>
      <vt:lpstr>Office Theme</vt:lpstr>
      <vt:lpstr>Генератор языка GPT-3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Список использованной литературы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Генератор языка GPT-3</dc:title>
  <dc:creator>Igor Chernin</dc:creator>
  <cp:lastModifiedBy>Igor Chernin</cp:lastModifiedBy>
  <cp:revision>6</cp:revision>
  <dcterms:created xsi:type="dcterms:W3CDTF">2021-06-17T09:13:05Z</dcterms:created>
  <dcterms:modified xsi:type="dcterms:W3CDTF">2021-06-22T10:10:56Z</dcterms:modified>
</cp:coreProperties>
</file>